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D1B9-CC6B-47B7-BA23-CF793FF642D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846AD-F4B4-42A5-8011-417D1DB2A0D4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 bwMode="auto">
          <a:xfrm>
            <a:off x="670560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 bwMode="auto">
          <a:xfrm>
            <a:off x="673224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 bwMode="auto">
          <a:xfrm>
            <a:off x="3500264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 bwMode="auto">
          <a:xfrm>
            <a:off x="670560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6/</a:t>
            </a:r>
            <a:fld id="{3DDB5609-ABA2-4C65-BDA7-C019E5AA41F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0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7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7864" y="6525344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/>
              <a:t>Kapitel 6/</a:t>
            </a:r>
            <a:fld id="{3DDB5609-ABA2-4C65-BDA7-C019E5AA41F3}" type="slidenum">
              <a:rPr lang="de-AT" smtClean="0"/>
              <a:pPr/>
              <a:t>‹Nr.›</a:t>
            </a:fld>
            <a:endParaRPr lang="de-AT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BC8DC-5351-4605-8F1A-ADE8770621B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3CD62-6ECB-4BD1-8590-8D624E2AA8C7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3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4863" y="6524625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FEFC24F-B622-489E-8A49-93BCB053D028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Kapitel%208.pptx" TargetMode="External"/><Relationship Id="rId2" Type="http://schemas.openxmlformats.org/officeDocument/2006/relationships/hyperlink" Target="Kapitel%207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hyperlink" Target="Kapitel%209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16632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>
              <a:buNone/>
            </a:pPr>
            <a:endParaRPr lang="de-DE" sz="3200" b="1" dirty="0" smtClean="0"/>
          </a:p>
          <a:p>
            <a:pPr>
              <a:buNone/>
            </a:pPr>
            <a:r>
              <a:rPr lang="de-DE" sz="3600" b="1" dirty="0" smtClean="0"/>
              <a:t>PPS-Planungskonzept</a:t>
            </a:r>
            <a:endParaRPr lang="de-AT" sz="3600" b="1" dirty="0" smtClean="0"/>
          </a:p>
          <a:p>
            <a:pPr eaLnBrk="1" hangingPunct="1">
              <a:buFontTx/>
              <a:buNone/>
            </a:pPr>
            <a:endParaRPr lang="de-DE" sz="1400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3200" dirty="0" smtClean="0"/>
              <a:t>Kapitel 7</a:t>
            </a:r>
            <a:endParaRPr lang="de-AT" sz="32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PPS-Planungskonzept</a:t>
            </a:r>
            <a:endParaRPr lang="de-AT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de-DE" sz="2000" dirty="0" smtClean="0"/>
              <a:t>PPS = (computergestützte) Produktions-Planung- &amp; Steuerung</a:t>
            </a:r>
          </a:p>
          <a:p>
            <a:pPr marL="457200" indent="-457200" eaLnBrk="1" hangingPunct="1">
              <a:buFontTx/>
              <a:buNone/>
            </a:pPr>
            <a:r>
              <a:rPr lang="de-DE" sz="2000" i="1" dirty="0" smtClean="0"/>
              <a:t>PPC = </a:t>
            </a:r>
            <a:r>
              <a:rPr lang="de-DE" sz="2000" i="1" dirty="0" err="1" smtClean="0"/>
              <a:t>production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planning</a:t>
            </a:r>
            <a:r>
              <a:rPr lang="de-DE" sz="2000" i="1" dirty="0" smtClean="0"/>
              <a:t> &amp; </a:t>
            </a:r>
            <a:r>
              <a:rPr lang="de-DE" sz="2000" i="1" dirty="0" err="1" smtClean="0"/>
              <a:t>control</a:t>
            </a:r>
            <a:endParaRPr lang="de-DE" sz="2000" i="1" dirty="0" smtClean="0"/>
          </a:p>
          <a:p>
            <a:pPr marL="457200" indent="-457200" eaLnBrk="1" hangingPunct="1">
              <a:buFontTx/>
              <a:buNone/>
            </a:pPr>
            <a:endParaRPr lang="de-DE" sz="2000" i="1" dirty="0" smtClean="0"/>
          </a:p>
          <a:p>
            <a:pPr eaLnBrk="1" hangingPunct="1">
              <a:buFontTx/>
              <a:buNone/>
            </a:pPr>
            <a:r>
              <a:rPr lang="de-DE" sz="2000" dirty="0" smtClean="0"/>
              <a:t>Hier werden die Planungsvorgaben der Programmplanung </a:t>
            </a:r>
            <a:r>
              <a:rPr lang="de-DE" sz="2000" dirty="0" smtClean="0"/>
              <a:t>präzisiert</a:t>
            </a:r>
            <a:r>
              <a:rPr lang="de-DE" sz="2000" dirty="0" smtClean="0"/>
              <a:t>, umgesetzt bzw. im Detail verändert.</a:t>
            </a:r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marL="457200" indent="-457200" eaLnBrk="1" hangingPunct="1">
              <a:buFontTx/>
              <a:buNone/>
            </a:pPr>
            <a:r>
              <a:rPr lang="de-DE" sz="2000" dirty="0" smtClean="0"/>
              <a:t>Dies geschieht in gängigen PPS-Systemen in 2 Schritten: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de-DE" sz="1800" b="1" dirty="0" smtClean="0">
                <a:hlinkClick r:id="rId2" action="ppaction://hlinksldjump"/>
              </a:rPr>
              <a:t>Produktionsplanung</a:t>
            </a:r>
            <a:endParaRPr lang="de-DE" sz="1800" b="1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de-DE" sz="1800" b="1" dirty="0" smtClean="0">
                <a:hlinkClick r:id="rId3" action="ppaction://hlinksldjump"/>
              </a:rPr>
              <a:t>Produktionssteuerung</a:t>
            </a:r>
            <a:endParaRPr lang="de-AT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7.1 Produktionsplanung</a:t>
            </a:r>
            <a:endParaRPr lang="de-AT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80000" eaLnBrk="1" hangingPunct="1">
              <a:tabLst>
                <a:tab pos="180000" algn="l"/>
              </a:tabLst>
            </a:pPr>
            <a:r>
              <a:rPr lang="de-AT" sz="1800" dirty="0" smtClean="0"/>
              <a:t>  Ausgangspunkt: </a:t>
            </a:r>
            <a:r>
              <a:rPr lang="de-AT" sz="1800" b="1" dirty="0" smtClean="0"/>
              <a:t>MPS</a:t>
            </a:r>
            <a:r>
              <a:rPr lang="de-AT" sz="1800" dirty="0" smtClean="0"/>
              <a:t> (siehe Kapitel 5) – geplante Primärbedarfsmengen der      	Endprodukte in den nächsten Perioden </a:t>
            </a:r>
            <a:br>
              <a:rPr lang="de-AT" sz="1800" dirty="0" smtClean="0"/>
            </a:br>
            <a:endParaRPr lang="de-AT" sz="1800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AT" sz="1800" b="1" dirty="0" smtClean="0"/>
              <a:t>  Mengenplanung</a:t>
            </a:r>
            <a:r>
              <a:rPr lang="de-AT" sz="1800" dirty="0" smtClean="0"/>
              <a:t> bestehend aus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>
                <a:hlinkClick r:id="rId2" action="ppaction://hlinkpres?slideindex=1&amp;slidetitle="/>
              </a:rPr>
              <a:t>Materialbedarfsplanung</a:t>
            </a:r>
            <a:r>
              <a:rPr lang="de-AT" sz="1800" dirty="0" smtClean="0"/>
              <a:t> (</a:t>
            </a:r>
            <a:r>
              <a:rPr lang="de-AT" sz="1800" i="1" dirty="0" smtClean="0"/>
              <a:t>MRP = material </a:t>
            </a:r>
            <a:r>
              <a:rPr lang="de-AT" sz="1800" i="1" dirty="0" err="1" smtClean="0"/>
              <a:t>requirement</a:t>
            </a:r>
            <a:r>
              <a:rPr lang="de-AT" sz="1800" i="1" dirty="0" smtClean="0"/>
              <a:t> </a:t>
            </a:r>
            <a:r>
              <a:rPr lang="de-AT" sz="1800" i="1" dirty="0" err="1" smtClean="0"/>
              <a:t>planning</a:t>
            </a:r>
            <a:r>
              <a:rPr lang="de-AT" sz="1800" dirty="0" smtClean="0"/>
              <a:t>): </a:t>
            </a:r>
            <a:br>
              <a:rPr lang="de-AT" sz="1800" dirty="0" smtClean="0"/>
            </a:br>
            <a:r>
              <a:rPr lang="de-AT" sz="1800" dirty="0" smtClean="0"/>
              <a:t>	wann werden welche Rohstoffe in welcher Menge benötigt?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>
                <a:hlinkClick r:id="rId3" action="ppaction://hlinkpres?slideindex=1&amp;slidetitle="/>
              </a:rPr>
              <a:t>Losgrößenplanung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sollen Produktionsmengen zu größeren Losen zusammengefasst 	werden um 	Rüstkosten zu sparen?</a:t>
            </a:r>
            <a:br>
              <a:rPr lang="de-AT" sz="1800" dirty="0" smtClean="0"/>
            </a:br>
            <a:r>
              <a:rPr lang="de-AT" sz="1800" dirty="0" smtClean="0"/>
              <a:t>																																				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AT" sz="1800" b="1" dirty="0" smtClean="0">
                <a:hlinkClick r:id="rId4" action="ppaction://hlinkpres?slideindex=1&amp;slidetitle="/>
              </a:rPr>
              <a:t> Kapazitäts- und Terminplanung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/>
              <a:t>Durchlaufterminierung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		wann sind die einzelnen Arbeitsvorgänge im Detail zu erledigen?</a:t>
            </a:r>
            <a:br>
              <a:rPr lang="de-AT" sz="1800" dirty="0" smtClean="0"/>
            </a:br>
            <a:r>
              <a:rPr lang="de-AT" sz="1800" dirty="0" smtClean="0"/>
              <a:t>	</a:t>
            </a:r>
            <a:r>
              <a:rPr lang="de-AT" sz="1800" i="1" dirty="0" smtClean="0"/>
              <a:t>Kapazitätsbelastungsausgleich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		geht es sich immer mit allen Kapazitätsarten aus?</a:t>
            </a:r>
          </a:p>
          <a:p>
            <a:pPr eaLnBrk="1" hangingPunct="1">
              <a:buFontTx/>
              <a:buNone/>
            </a:pPr>
            <a:endParaRPr lang="de-AT" sz="1800" dirty="0" smtClean="0"/>
          </a:p>
        </p:txBody>
      </p:sp>
      <p:sp>
        <p:nvSpPr>
          <p:cNvPr id="5124" name="Rectangle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32588" y="4436343"/>
            <a:ext cx="2087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AT" dirty="0" err="1">
                <a:hlinkClick r:id="rId6" action="ppaction://hlinksldjump"/>
              </a:rPr>
              <a:t>Sukzessivplanung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u="sng" dirty="0" smtClean="0"/>
              <a:t>7.2 Produktionssteuerung</a:t>
            </a:r>
            <a:endParaRPr lang="de-AT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de-AT" sz="1800" b="1" i="1" dirty="0" smtClean="0"/>
              <a:t> </a:t>
            </a:r>
          </a:p>
          <a:p>
            <a:pPr eaLnBrk="1" hangingPunct="1"/>
            <a:r>
              <a:rPr lang="de-AT" sz="1800" b="1" i="1" dirty="0" smtClean="0"/>
              <a:t> Auftragsfreigabe</a:t>
            </a:r>
            <a:r>
              <a:rPr lang="de-AT" sz="1800" i="1" dirty="0" smtClean="0"/>
              <a:t/>
            </a:r>
            <a:br>
              <a:rPr lang="de-AT" sz="1800" i="1" dirty="0" smtClean="0"/>
            </a:br>
            <a:r>
              <a:rPr lang="de-AT" sz="1800" dirty="0" smtClean="0"/>
              <a:t>	wann soll mit den einzelnen Aufträgen begonnen werden?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r>
              <a:rPr lang="de-AT" sz="1800" b="1" i="1" dirty="0" smtClean="0"/>
              <a:t>  Maschinenbelegung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in welcher Reihenfolge sind die freigegebenen Aufträge auf </a:t>
            </a:r>
            <a:br>
              <a:rPr lang="de-AT" sz="1800" dirty="0" smtClean="0"/>
            </a:br>
            <a:r>
              <a:rPr lang="de-AT" sz="1800" dirty="0" smtClean="0"/>
              <a:t>	den einzelnen Maschinen zu bearbeiten?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r>
              <a:rPr lang="de-AT" sz="1800" b="1" i="1" dirty="0" smtClean="0"/>
              <a:t>  Auftragsüberwachung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	stimmt der Arbeitsfortschritt mit der Planung überein?</a:t>
            </a:r>
            <a:br>
              <a:rPr lang="de-AT" sz="1800" dirty="0" smtClean="0"/>
            </a:br>
            <a:endParaRPr lang="de-AT" sz="1800" dirty="0" smtClean="0"/>
          </a:p>
          <a:p>
            <a:pPr eaLnBrk="1" hangingPunct="1"/>
            <a:endParaRPr lang="de-A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Umsetzung des PPS-Konzeptes (I)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600" dirty="0" smtClean="0"/>
              <a:t>  Umsetzung erfolgt in Softwarepaketen (umfänglichste EDV-Anwendungen im 	Industriebetrieb), wobei verschiedene Integrationsgrade unterschieden werden: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MRP</a:t>
            </a:r>
            <a:r>
              <a:rPr lang="de-DE" sz="1600" dirty="0" smtClean="0"/>
              <a:t> oder MRP I (</a:t>
            </a:r>
            <a:r>
              <a:rPr lang="de-DE" sz="1600" i="1" dirty="0" smtClean="0"/>
              <a:t>Material </a:t>
            </a:r>
            <a:r>
              <a:rPr lang="de-DE" sz="1600" i="1" dirty="0" err="1" smtClean="0"/>
              <a:t>Requirements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r>
              <a:rPr lang="de-DE" sz="1600" dirty="0" smtClean="0"/>
              <a:t>) </a:t>
            </a:r>
            <a:endParaRPr lang="de-DE" sz="16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</a:t>
            </a:r>
            <a:r>
              <a:rPr lang="de-DE" sz="1500" dirty="0" smtClean="0"/>
              <a:t>geht von gegebenem Produktionsprogramm aus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ist Planungsinstrument zur rechnergestützten Materialbedarfsplanung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richtige Teile und Mengen zu den genauen Bedarfszeitpunkten für die Fertigungsaufträge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also nur Teil der Produktionsplanung ausgehend von geg. MPS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MRP II</a:t>
            </a:r>
            <a:r>
              <a:rPr lang="de-DE" sz="1600" dirty="0" smtClean="0"/>
              <a:t> (</a:t>
            </a:r>
            <a:r>
              <a:rPr lang="de-DE" sz="1600" i="1" dirty="0" smtClean="0"/>
              <a:t>Manufacturing </a:t>
            </a:r>
            <a:r>
              <a:rPr lang="de-DE" sz="1600" i="1" dirty="0" err="1" smtClean="0"/>
              <a:t>Resource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r>
              <a:rPr lang="de-DE" sz="1600" dirty="0" smtClean="0"/>
              <a:t>) 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</a:t>
            </a:r>
            <a:r>
              <a:rPr lang="de-DE" sz="1500" dirty="0" smtClean="0"/>
              <a:t>erweitert MRP I um zusätzliche Module zur Programmplanung, Termin- und   	 	Kapazitätsplanung, sowie zur Auftragsveranlassung und –</a:t>
            </a:r>
            <a:r>
              <a:rPr lang="de-DE" sz="1500" dirty="0" err="1" smtClean="0"/>
              <a:t>überwachung</a:t>
            </a:r>
            <a:r>
              <a:rPr lang="de-DE" sz="15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dirty="0" smtClean="0"/>
              <a:t>  also Produktions-Planung &amp; -Steuerung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r>
              <a:rPr lang="de-DE" sz="1600" b="1" dirty="0" smtClean="0"/>
              <a:t>   ERP-System </a:t>
            </a:r>
            <a:r>
              <a:rPr lang="de-DE" sz="1600" i="1" dirty="0" smtClean="0"/>
              <a:t>(Enterprise </a:t>
            </a:r>
            <a:r>
              <a:rPr lang="de-DE" sz="1600" i="1" dirty="0" err="1" smtClean="0"/>
              <a:t>Resource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Planning</a:t>
            </a:r>
            <a:endParaRPr lang="de-DE" sz="1600" dirty="0" smtClean="0"/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</a:t>
            </a:r>
            <a:r>
              <a:rPr lang="de-DE" sz="1500" dirty="0" smtClean="0"/>
              <a:t>bildet Geschäftsprozesse und Geschäftsregeln innerhalb der Hauptfunktionsbereiche  	eines   	Unternehmens (Auftragsbearbeitung, Produktion, Buchhaltung, Personalwesen, 	…)  aber auch </a:t>
            </a:r>
            <a:r>
              <a:rPr lang="de-DE" sz="1500" i="1" dirty="0" smtClean="0"/>
              <a:t>über die Bereiche hinweg</a:t>
            </a:r>
            <a:r>
              <a:rPr lang="de-DE" sz="1500" dirty="0" smtClean="0"/>
              <a:t> ab und automatisiert sie teilweise oder ganz. </a:t>
            </a:r>
            <a:br>
              <a:rPr lang="de-DE" sz="1500" dirty="0" smtClean="0"/>
            </a:br>
            <a:endParaRPr lang="de-DE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Umsetzung des PPS-Konzeptes (II)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600" dirty="0" smtClean="0"/>
              <a:t> Anfang 90er Jahre: Siegeszug der ERP-Systeme (z.B. SAP und BAAN)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Durchdringung der Geschäftsprozesse und Geschäftsregeln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Veränderung der </a:t>
            </a:r>
            <a:r>
              <a:rPr lang="de-DE" sz="1400" dirty="0" err="1" smtClean="0"/>
              <a:t>Wettbewerbsituation</a:t>
            </a:r>
            <a:r>
              <a:rPr lang="de-DE" sz="1400" dirty="0" smtClean="0"/>
              <a:t> durch erhebliche Effizienzsteigerungen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dirty="0" smtClean="0"/>
              <a:t> Strategische Vorteile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Verwendung einer integrierten Datenbasis mit dezentralen Zugriffsmöglichkeiten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Vermeidung von mehrfachem Datenerfassungsaufwand sowie von Fehlern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kürzere Zugriffszeiten und bessere Auswertungsmöglichkeiten der Daten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dirty="0" smtClean="0"/>
              <a:t> Kritikpunkte, Ernüchterung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>
                <a:hlinkClick r:id="rId2" action="ppaction://hlinksldjump"/>
              </a:rPr>
              <a:t> </a:t>
            </a:r>
            <a:r>
              <a:rPr lang="de-DE" sz="1400" dirty="0" smtClean="0"/>
              <a:t>  </a:t>
            </a:r>
            <a:r>
              <a:rPr lang="de-DE" sz="1400" dirty="0" err="1" smtClean="0">
                <a:hlinkClick r:id="rId2" action="ppaction://hlinksldjump"/>
              </a:rPr>
              <a:t>Sukzessivplanung</a:t>
            </a:r>
            <a:r>
              <a:rPr lang="de-DE" sz="1400" dirty="0" smtClean="0"/>
              <a:t>  statt Simultanplanung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Systeme oft nicht flexibel genug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 wenig Planungsfunktionalität (eigentlich Produktions-“Datenverwaltung und Bereitstellung“ und 	 		nicht 	Produktions-“Planung &amp; -Steuerung“)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darauf ausgelegt, die Produktion innerhalb der Unternehmensgrenzen zu planen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de-DE" sz="1600" b="1" dirty="0" smtClean="0"/>
              <a:t> APS-Systeme </a:t>
            </a:r>
            <a:r>
              <a:rPr lang="de-DE" sz="1600" dirty="0" smtClean="0"/>
              <a:t>(</a:t>
            </a:r>
            <a:r>
              <a:rPr lang="en-GB" sz="1600" dirty="0" smtClean="0"/>
              <a:t>Advanced Planning Systems) </a:t>
            </a:r>
            <a:endParaRPr lang="de-DE" sz="16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sollen die fehlende Planungsfunktionalität von ERP- bzw. PPS-Systemen bieten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Meist zusätzlich zu ERP-System (bezieht von dort die Daten)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400" dirty="0" smtClean="0"/>
              <a:t>  Planung überbetrieblicher Prozesse </a:t>
            </a:r>
          </a:p>
          <a:p>
            <a:pPr lvl="1"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DE" sz="1400" dirty="0" smtClean="0"/>
              <a:t> 	Module im Sinne von </a:t>
            </a:r>
            <a:r>
              <a:rPr lang="de-DE" sz="1400" b="1" dirty="0" smtClean="0"/>
              <a:t>SCM</a:t>
            </a:r>
            <a:r>
              <a:rPr lang="de-DE" sz="1400" dirty="0" smtClean="0"/>
              <a:t> (</a:t>
            </a:r>
            <a:r>
              <a:rPr lang="de-DE" sz="1400" dirty="0" err="1" smtClean="0"/>
              <a:t>Supply</a:t>
            </a:r>
            <a:r>
              <a:rPr lang="de-DE" sz="1400" dirty="0" smtClean="0"/>
              <a:t> Chain Management) – Planung über die Unternehmensgrenzen           	hinaus – Integration mit Lieferanten und Kunden</a:t>
            </a:r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Weiterführende Bemerkungen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AT" sz="2000" dirty="0" smtClean="0"/>
              <a:t>  In der Folge werden einzelne PPS-Planungsaufgaben grundlegend  	 	 besprochen und dann im </a:t>
            </a:r>
            <a:r>
              <a:rPr lang="de-AT" sz="2000" i="1" dirty="0" smtClean="0"/>
              <a:t>VK „Produktion und </a:t>
            </a:r>
            <a:r>
              <a:rPr lang="de-AT" sz="2000" i="1" dirty="0" err="1" smtClean="0"/>
              <a:t>Logistik“</a:t>
            </a:r>
            <a:r>
              <a:rPr lang="de-AT" sz="2000" dirty="0" err="1" smtClean="0"/>
              <a:t>vertieft</a:t>
            </a:r>
            <a:endParaRPr lang="de-AT" sz="2000" dirty="0" smtClean="0"/>
          </a:p>
          <a:p>
            <a:pPr defTabSz="180000" eaLnBrk="1" hangingPunct="1">
              <a:lnSpc>
                <a:spcPct val="80000"/>
              </a:lnSpc>
              <a:tabLst>
                <a:tab pos="180000" algn="l"/>
              </a:tabLst>
            </a:pPr>
            <a:r>
              <a:rPr lang="de-AT" sz="2000" dirty="0" smtClean="0"/>
              <a:t>  In der KFK werden u.a. die Inhalte und Hintergründe von ERP in 		 	    	 Modul  „</a:t>
            </a:r>
            <a:r>
              <a:rPr lang="de-AT" sz="2000" dirty="0" err="1" smtClean="0"/>
              <a:t>Production</a:t>
            </a:r>
            <a:r>
              <a:rPr lang="de-AT" sz="2000" dirty="0" smtClean="0"/>
              <a:t> Management“ beleuchtet, die Aspekte von SCM   		 im 	Modul 	„</a:t>
            </a:r>
            <a:r>
              <a:rPr lang="de-AT" sz="2000" dirty="0" err="1" smtClean="0"/>
              <a:t>Logistical</a:t>
            </a:r>
            <a:r>
              <a:rPr lang="de-AT" sz="2000" dirty="0" smtClean="0"/>
              <a:t> Management“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dirty="0" smtClean="0"/>
              <a:t>Lesen Sie dazu 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dirty="0" smtClean="0"/>
              <a:t>  Teil F „Konzeption von PPS-Systemen“ in:</a:t>
            </a:r>
            <a:br>
              <a:rPr lang="de-DE" sz="2000" dirty="0" smtClean="0"/>
            </a:br>
            <a:r>
              <a:rPr lang="de-DE" sz="2000" dirty="0" smtClean="0"/>
              <a:t> </a:t>
            </a:r>
            <a:r>
              <a:rPr lang="de-DE" dirty="0" smtClean="0"/>
              <a:t>   </a:t>
            </a:r>
            <a:r>
              <a:rPr lang="de-DE" sz="2000" b="1" dirty="0" smtClean="0"/>
              <a:t>Günther und Tempelmeier</a:t>
            </a:r>
            <a:r>
              <a:rPr lang="de-DE" sz="2000" dirty="0" smtClean="0"/>
              <a:t>, </a:t>
            </a:r>
            <a:br>
              <a:rPr lang="de-DE" sz="2000" dirty="0" smtClean="0"/>
            </a:br>
            <a:r>
              <a:rPr lang="de-DE" sz="2000" dirty="0" smtClean="0"/>
              <a:t> </a:t>
            </a:r>
            <a:r>
              <a:rPr lang="de-DE" dirty="0" smtClean="0"/>
              <a:t>   </a:t>
            </a:r>
            <a:r>
              <a:rPr lang="de-DE" sz="2000" dirty="0" smtClean="0"/>
              <a:t>Produktion und Logistik, 8. Auflage, Springer, Berlin, 2009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  <a:buNone/>
            </a:pPr>
            <a:endParaRPr lang="de-DE" sz="1600" dirty="0" smtClean="0"/>
          </a:p>
          <a:p>
            <a:pPr eaLnBrk="1" hangingPunct="1">
              <a:lnSpc>
                <a:spcPct val="80000"/>
              </a:lnSpc>
            </a:pPr>
            <a:endParaRPr lang="de-DE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166</Words>
  <Application>Microsoft Office PowerPoint</Application>
  <PresentationFormat>Bildschirmpräsentation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Vorlage_6</vt:lpstr>
      <vt:lpstr>Kapitel 7</vt:lpstr>
      <vt:lpstr>PPS-Planungskonzept</vt:lpstr>
      <vt:lpstr>7.1 Produktionsplanung</vt:lpstr>
      <vt:lpstr>7.2 Produktionssteuerung</vt:lpstr>
      <vt:lpstr>Umsetzung des PPS-Konzeptes (I)</vt:lpstr>
      <vt:lpstr>Umsetzung des PPS-Konzeptes (II)</vt:lpstr>
      <vt:lpstr>Weiterführende Bemerkungen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Patrick</cp:lastModifiedBy>
  <cp:revision>20</cp:revision>
  <dcterms:created xsi:type="dcterms:W3CDTF">2011-04-28T12:25:33Z</dcterms:created>
  <dcterms:modified xsi:type="dcterms:W3CDTF">2019-02-12T14:37:56Z</dcterms:modified>
</cp:coreProperties>
</file>