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A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33"/>
    <a:srgbClr val="FFFF66"/>
    <a:srgbClr val="99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80" autoAdjust="0"/>
    <p:restoredTop sz="93317" autoAdjust="0"/>
  </p:normalViewPr>
  <p:slideViewPr>
    <p:cSldViewPr>
      <p:cViewPr varScale="1">
        <p:scale>
          <a:sx n="83" d="100"/>
          <a:sy n="83" d="100"/>
        </p:scale>
        <p:origin x="1594" y="72"/>
      </p:cViewPr>
      <p:guideLst>
        <p:guide orient="horz" pos="116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633790B-D749-457A-BFED-6CD4A55EEE6F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08394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 smtClean="0"/>
              <a:t>Textmasterformate durch Klicken bearbeiten</a:t>
            </a:r>
          </a:p>
          <a:p>
            <a:pPr lvl="1"/>
            <a:r>
              <a:rPr lang="de-AT" noProof="0" smtClean="0"/>
              <a:t>Zweite Ebene</a:t>
            </a:r>
          </a:p>
          <a:p>
            <a:pPr lvl="2"/>
            <a:r>
              <a:rPr lang="de-AT" noProof="0" smtClean="0"/>
              <a:t>Dritte Ebene</a:t>
            </a:r>
          </a:p>
          <a:p>
            <a:pPr lvl="3"/>
            <a:r>
              <a:rPr lang="de-AT" noProof="0" smtClean="0"/>
              <a:t>Vierte Ebene</a:t>
            </a:r>
          </a:p>
          <a:p>
            <a:pPr lvl="4"/>
            <a:r>
              <a:rPr lang="de-AT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F8B7210-2E82-47EA-8B5B-83190D82A324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787192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F8CAC4-50F2-4B6D-83AB-017B5B2C6E6B}" type="slidenum">
              <a:rPr lang="de-AT" smtClean="0"/>
              <a:pPr/>
              <a:t>1</a:t>
            </a:fld>
            <a:endParaRPr lang="de-AT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100035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de-DE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de-DE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de-DE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de-DE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de-DE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de-DE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de-DE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de-DE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de-DE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de-DE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de-DE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de-DE" sz="2400">
                  <a:latin typeface="Times New Roman" pitchFamily="18" charset="0"/>
                </a:endParaRPr>
              </a:p>
            </p:txBody>
          </p:sp>
        </p:grpSp>
      </p:grpSp>
      <p:pic>
        <p:nvPicPr>
          <p:cNvPr id="18" name="Picture 21" descr="Uni-gros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475" y="0"/>
            <a:ext cx="3657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2" descr="logo_graugruen_transparent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0038" y="200025"/>
            <a:ext cx="1008062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771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/>
            </a:lvl1pPr>
          </a:lstStyle>
          <a:p>
            <a:r>
              <a:rPr lang="de-AT"/>
              <a:t>Titelmasterformat durch Klicken bearbeiten</a:t>
            </a:r>
          </a:p>
        </p:txBody>
      </p:sp>
      <p:sp>
        <p:nvSpPr>
          <p:cNvPr id="15771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de-AT"/>
              <a:t>Formatvorlage des Untertitelmasters durch Klicken bearbeiten</a:t>
            </a:r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(c) Prof. Richard F. Hartl</a:t>
            </a:r>
            <a:endParaRPr lang="de-AT"/>
          </a:p>
        </p:txBody>
      </p:sp>
      <p:sp>
        <p:nvSpPr>
          <p:cNvPr id="21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QEM - Chapter 1</a:t>
            </a:r>
          </a:p>
        </p:txBody>
      </p:sp>
      <p:sp>
        <p:nvSpPr>
          <p:cNvPr id="22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pPr>
              <a:defRPr/>
            </a:pPr>
            <a:fld id="{B352A991-27D5-4289-8E23-FAB0AB65790B}" type="slidenum">
              <a:rPr lang="de-AT"/>
              <a:pPr>
                <a:defRPr/>
              </a:pPr>
              <a:t>‹Nr.›</a:t>
            </a:fld>
            <a:endParaRPr lang="de-A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QEM - Chapter 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8A75C-3796-492E-B0B2-A4A66EE572E1}" type="slidenum">
              <a:rPr lang="de-AT"/>
              <a:pPr>
                <a:defRPr/>
              </a:pPr>
              <a:t>‹Nr.›</a:t>
            </a:fld>
            <a:endParaRPr lang="de-AT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(c) Prof. Richard F. Hartl</a:t>
            </a:r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7086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7086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QEM - Chapter 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00024-1A0D-448B-9488-7F300D2A2B00}" type="slidenum">
              <a:rPr lang="de-AT"/>
              <a:pPr>
                <a:defRPr/>
              </a:pPr>
              <a:t>‹Nr.›</a:t>
            </a:fld>
            <a:endParaRPr lang="de-AT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(c) Prof. Richard F. Hartl</a:t>
            </a:r>
            <a:endParaRPr lang="de-A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917700"/>
            <a:ext cx="4038600" cy="424815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17700"/>
            <a:ext cx="4038600" cy="424815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QEM - Chapter 1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D5E87-CBB6-4B54-895F-D92D0C008460}" type="slidenum">
              <a:rPr lang="de-AT"/>
              <a:pPr>
                <a:defRPr/>
              </a:pPr>
              <a:t>‹Nr.›</a:t>
            </a:fld>
            <a:endParaRPr lang="de-AT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(c) Prof. Richard F. Hartl</a:t>
            </a:r>
            <a:endParaRPr lang="de-A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917700"/>
            <a:ext cx="4038600" cy="424815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917700"/>
            <a:ext cx="4038600" cy="20478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4117975"/>
            <a:ext cx="4038600" cy="20478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QEM - Chapter 1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BDB8F-EB81-4886-A4EF-2CB7E391D5F5}" type="slidenum">
              <a:rPr lang="de-AT"/>
              <a:pPr>
                <a:defRPr/>
              </a:pPr>
              <a:t>‹Nr.›</a:t>
            </a:fld>
            <a:endParaRPr lang="de-AT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(c) Prof. Richard F. Hartl</a:t>
            </a:r>
            <a:endParaRPr lang="de-A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917700"/>
            <a:ext cx="4038600" cy="20478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917700"/>
            <a:ext cx="4038600" cy="20478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57200" y="4117975"/>
            <a:ext cx="4038600" cy="20478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8200" y="4117975"/>
            <a:ext cx="4038600" cy="20478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QEM - Chapter 1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C3AC9-E593-4568-8E9C-7E7A6EDEEA9B}" type="slidenum">
              <a:rPr lang="de-AT"/>
              <a:pPr>
                <a:defRPr/>
              </a:pPr>
              <a:t>‹Nr.›</a:t>
            </a:fld>
            <a:endParaRPr lang="de-AT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(c) Prof. Richard F. Hartl</a:t>
            </a:r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QEM - Chapter 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FA0A7-D96A-4047-910B-1A3595ED5E37}" type="slidenum">
              <a:rPr lang="de-AT"/>
              <a:pPr>
                <a:defRPr/>
              </a:pPr>
              <a:t>‹Nr.›</a:t>
            </a:fld>
            <a:endParaRPr lang="de-AT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(c) Prof. Richard F. Hartl</a:t>
            </a:r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QEM - Chapter 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5DB2F-D0D2-4D0C-83C7-89160A369229}" type="slidenum">
              <a:rPr lang="de-AT"/>
              <a:pPr>
                <a:defRPr/>
              </a:pPr>
              <a:t>‹Nr.›</a:t>
            </a:fld>
            <a:endParaRPr lang="de-AT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(c) Prof. Richard F. Hartl</a:t>
            </a:r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17700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17700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QEM - Chapter 1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7DB44-65F2-4D29-B74F-66FF0A0344FF}" type="slidenum">
              <a:rPr lang="de-AT"/>
              <a:pPr>
                <a:defRPr/>
              </a:pPr>
              <a:t>‹Nr.›</a:t>
            </a:fld>
            <a:endParaRPr lang="de-AT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(c) Prof. Richard F. Hartl</a:t>
            </a:r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QEM - Chapter 1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AD6AA-BCFD-418E-96F8-72E8B573C2EB}" type="slidenum">
              <a:rPr lang="de-AT"/>
              <a:pPr>
                <a:defRPr/>
              </a:pPr>
              <a:t>‹Nr.›</a:t>
            </a:fld>
            <a:endParaRPr lang="de-AT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(c) Prof. Richard F. Hartl</a:t>
            </a:r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QEM - Chapter 1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6E741-1C31-40E4-84C5-FA04E260B855}" type="slidenum">
              <a:rPr lang="de-AT"/>
              <a:pPr>
                <a:defRPr/>
              </a:pPr>
              <a:t>‹Nr.›</a:t>
            </a:fld>
            <a:endParaRPr lang="de-AT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(c) Prof. Richard F. Hartl</a:t>
            </a:r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QEM - Chapter 1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34C0A-21B5-4C01-B724-DA55A52108BA}" type="slidenum">
              <a:rPr lang="de-AT"/>
              <a:pPr>
                <a:defRPr/>
              </a:pPr>
              <a:t>‹Nr.›</a:t>
            </a:fld>
            <a:endParaRPr lang="de-AT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(c) Prof. Richard F. Hartl</a:t>
            </a:r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QEM - Chapter 1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A294A-6508-4A14-B86C-088DA6E6F4A0}" type="slidenum">
              <a:rPr lang="de-AT"/>
              <a:pPr>
                <a:defRPr/>
              </a:pPr>
              <a:t>‹Nr.›</a:t>
            </a:fld>
            <a:endParaRPr lang="de-AT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(c) Prof. Richard F. Hartl</a:t>
            </a:r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QEM - Chapter 1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FC54E-C91D-4F54-869C-320E841812A4}" type="slidenum">
              <a:rPr lang="de-AT"/>
              <a:pPr>
                <a:defRPr/>
              </a:pPr>
              <a:t>‹Nr.›</a:t>
            </a:fld>
            <a:endParaRPr lang="de-AT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(c) Prof. Richard F. Hartl</a:t>
            </a:r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de-AT"/>
              <a:t>QEM - Chapter 1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aseline="0">
                <a:latin typeface="Arial" pitchFamily="34" charset="0"/>
              </a:defRPr>
            </a:lvl1pPr>
          </a:lstStyle>
          <a:p>
            <a:pPr>
              <a:defRPr/>
            </a:pPr>
            <a:fld id="{7DA712D5-30A9-463B-B565-54F7815A4419}" type="slidenum">
              <a:rPr lang="de-AT"/>
              <a:pPr>
                <a:defRPr/>
              </a:pPr>
              <a:t>‹Nr.›</a:t>
            </a:fld>
            <a:endParaRPr lang="de-AT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5667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de-DE" sz="2400">
                <a:latin typeface="Times New Roman" pitchFamily="18" charset="0"/>
              </a:endParaRPr>
            </a:p>
          </p:txBody>
        </p:sp>
        <p:sp>
          <p:nvSpPr>
            <p:cNvPr id="15667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de-DE" sz="2400">
                <a:latin typeface="Times New Roman" pitchFamily="18" charset="0"/>
              </a:endParaRPr>
            </a:p>
          </p:txBody>
        </p:sp>
        <p:sp>
          <p:nvSpPr>
            <p:cNvPr id="15667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de-DE">
                <a:solidFill>
                  <a:schemeClr val="hlink"/>
                </a:solidFill>
              </a:endParaRPr>
            </a:p>
          </p:txBody>
        </p:sp>
        <p:sp>
          <p:nvSpPr>
            <p:cNvPr id="15668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de-DE">
                <a:solidFill>
                  <a:schemeClr val="hlink"/>
                </a:solidFill>
              </a:endParaRPr>
            </a:p>
          </p:txBody>
        </p:sp>
        <p:sp>
          <p:nvSpPr>
            <p:cNvPr id="15668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de-DE">
                <a:solidFill>
                  <a:schemeClr val="accent2"/>
                </a:solidFill>
              </a:endParaRPr>
            </a:p>
          </p:txBody>
        </p:sp>
        <p:sp>
          <p:nvSpPr>
            <p:cNvPr id="15668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de-DE">
                <a:solidFill>
                  <a:schemeClr val="hlink"/>
                </a:solidFill>
              </a:endParaRPr>
            </a:p>
          </p:txBody>
        </p:sp>
        <p:sp>
          <p:nvSpPr>
            <p:cNvPr id="15668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de-DE" sz="2400">
                <a:latin typeface="Times New Roman" pitchFamily="18" charset="0"/>
              </a:endParaRPr>
            </a:p>
          </p:txBody>
        </p:sp>
        <p:sp>
          <p:nvSpPr>
            <p:cNvPr id="15668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de-DE">
                <a:solidFill>
                  <a:schemeClr val="accent2"/>
                </a:solidFill>
              </a:endParaRPr>
            </a:p>
          </p:txBody>
        </p:sp>
        <p:sp>
          <p:nvSpPr>
            <p:cNvPr id="15668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de-DE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Titelmasterformat durch Klicken bearbeiten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7700"/>
            <a:ext cx="82296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Textmasterformate durch Klicken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</a:p>
        </p:txBody>
      </p:sp>
      <p:sp>
        <p:nvSpPr>
          <p:cNvPr id="15668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de-DE"/>
              <a:t>(c) Prof. Richard F. Hartl</a:t>
            </a:r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  <p:sldLayoutId id="2147483804" r:id="rId1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sz="4000" smtClean="0">
                <a:solidFill>
                  <a:schemeClr val="bg1"/>
                </a:solidFill>
              </a:rPr>
              <a:t>QEM: </a:t>
            </a:r>
            <a:br>
              <a:rPr lang="de-DE" sz="4000" smtClean="0">
                <a:solidFill>
                  <a:schemeClr val="bg1"/>
                </a:solidFill>
              </a:rPr>
            </a:br>
            <a:r>
              <a:rPr lang="de-DE" sz="4000" smtClean="0">
                <a:solidFill>
                  <a:schemeClr val="bg1"/>
                </a:solidFill>
              </a:rPr>
              <a:t>Management Science</a:t>
            </a:r>
            <a:br>
              <a:rPr lang="de-DE" sz="4000" smtClean="0">
                <a:solidFill>
                  <a:schemeClr val="bg1"/>
                </a:solidFill>
              </a:rPr>
            </a:br>
            <a:r>
              <a:rPr lang="de-DE" sz="4000" smtClean="0">
                <a:solidFill>
                  <a:schemeClr val="bg1"/>
                </a:solidFill>
              </a:rPr>
              <a:t>part POM </a:t>
            </a:r>
            <a:endParaRPr lang="de-AT" sz="4000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de-DE" sz="2800" smtClean="0"/>
          </a:p>
          <a:p>
            <a:pPr eaLnBrk="1" hangingPunct="1"/>
            <a:r>
              <a:rPr lang="de-DE" sz="2800" smtClean="0"/>
              <a:t>Introduction</a:t>
            </a:r>
            <a:endParaRPr lang="de-AT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Preliminary Program</a:t>
            </a:r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6326992"/>
              </p:ext>
            </p:extLst>
          </p:nvPr>
        </p:nvGraphicFramePr>
        <p:xfrm>
          <a:off x="457200" y="19177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8656"/>
                <a:gridCol w="5410944"/>
              </a:tblGrid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de-AT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Date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Topic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de-AT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18.04.2016</a:t>
                      </a:r>
                      <a:endParaRPr lang="de-AT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Intro, </a:t>
                      </a:r>
                      <a:r>
                        <a:rPr lang="de-AT" sz="1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Location</a:t>
                      </a:r>
                      <a:r>
                        <a:rPr lang="de-AT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Problems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de-AT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18.04.2016</a:t>
                      </a:r>
                      <a:endParaRPr lang="de-AT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Configuration: Assembly line balancing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de-AT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25.04.2016</a:t>
                      </a:r>
                      <a:endParaRPr lang="de-AT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Transportation problems, Aggregate planning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de-AT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25.04.2016</a:t>
                      </a:r>
                      <a:endParaRPr lang="de-AT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PPS, MPS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de-AT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02.05.2016</a:t>
                      </a:r>
                      <a:endParaRPr lang="de-AT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MRP, lotsizing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de-AT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02.05.2016</a:t>
                      </a:r>
                      <a:endParaRPr lang="de-AT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Production control, scheduling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de-AT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09.05.2016</a:t>
                      </a:r>
                      <a:endParaRPr lang="de-AT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AT" sz="18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Exam</a:t>
                      </a:r>
                      <a:endParaRPr lang="de-AT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412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AT" smtClean="0"/>
              <a:t>QEM - Chapter 1</a:t>
            </a:r>
          </a:p>
        </p:txBody>
      </p:sp>
      <p:sp>
        <p:nvSpPr>
          <p:cNvPr id="4129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BFDF42F-E87D-48C7-8DDE-839DB9FC7B1B}" type="slidenum">
              <a:rPr lang="de-AT" smtClean="0">
                <a:latin typeface="Arial" charset="0"/>
              </a:rPr>
              <a:pPr/>
              <a:t>2</a:t>
            </a:fld>
            <a:endParaRPr lang="de-AT" smtClean="0">
              <a:latin typeface="Arial" charset="0"/>
            </a:endParaRPr>
          </a:p>
        </p:txBody>
      </p:sp>
      <p:sp>
        <p:nvSpPr>
          <p:cNvPr id="4130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de-DE" smtClean="0"/>
              <a:t>(c) Prof. Richard F. Hartl</a:t>
            </a:r>
            <a:endParaRPr lang="de-AT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Decision  Levels </a:t>
            </a:r>
          </a:p>
        </p:txBody>
      </p:sp>
      <p:sp>
        <p:nvSpPr>
          <p:cNvPr id="512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Strategic issues: long run, top management, poor data, highly stochastic (e.g. which markets, location, etc.)</a:t>
            </a:r>
          </a:p>
          <a:p>
            <a:endParaRPr lang="en-US" smtClean="0"/>
          </a:p>
          <a:p>
            <a:r>
              <a:rPr lang="en-US" smtClean="0"/>
              <a:t>Tactical issues: medium run, build up infrastructure,  intermediate management, better data, less stochastic (e.g. configuration, capacity expansion, …)</a:t>
            </a:r>
          </a:p>
          <a:p>
            <a:endParaRPr lang="en-US" smtClean="0"/>
          </a:p>
          <a:p>
            <a:r>
              <a:rPr lang="en-US" smtClean="0"/>
              <a:t>Operational issues: short run, use infrastructure efficiently, lower management, detailed data available, little stochastics (e.g. production program, MRP, lot-sizing, scheduling, …)</a:t>
            </a:r>
          </a:p>
          <a:p>
            <a:endParaRPr lang="en-US" smtClean="0"/>
          </a:p>
        </p:txBody>
      </p:sp>
      <p:sp>
        <p:nvSpPr>
          <p:cNvPr id="512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AT" smtClean="0"/>
              <a:t>QEM - Chapter 1</a:t>
            </a:r>
          </a:p>
        </p:txBody>
      </p:sp>
      <p:sp>
        <p:nvSpPr>
          <p:cNvPr id="5125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85FB2F7-5D92-4274-996B-AC56D97193FA}" type="slidenum">
              <a:rPr lang="de-AT" smtClean="0">
                <a:latin typeface="Arial" charset="0"/>
              </a:rPr>
              <a:pPr/>
              <a:t>3</a:t>
            </a:fld>
            <a:endParaRPr lang="de-AT" smtClean="0">
              <a:latin typeface="Arial" charset="0"/>
            </a:endParaRPr>
          </a:p>
        </p:txBody>
      </p:sp>
      <p:sp>
        <p:nvSpPr>
          <p:cNvPr id="5126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de-DE" smtClean="0"/>
              <a:t>(c) Prof. Richard F. Hartl</a:t>
            </a:r>
            <a:endParaRPr lang="de-AT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 strategischeprobleme">
  <a:themeElements>
    <a:clrScheme name="3 strategischeprobleme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3 strategischeprobl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 strategischeprobleme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 strategischeprobleme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 strategischeprobleme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 strategischeprobleme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 strategischeprobleme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 strategischeprobleme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 strategischeprobleme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 strategischeprobleme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 strategischeprobleme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 strategischeprobleme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 strategischeprobleme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 strategischeprobleme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 strategischeprobleme</Template>
  <TotalTime>0</TotalTime>
  <Words>153</Words>
  <Application>Microsoft Office PowerPoint</Application>
  <PresentationFormat>Bildschirmpräsentation (4:3)</PresentationFormat>
  <Paragraphs>33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Wingdings</vt:lpstr>
      <vt:lpstr>3 strategischeprobleme</vt:lpstr>
      <vt:lpstr>QEM:  Management Science part POM </vt:lpstr>
      <vt:lpstr>Preliminary Program</vt:lpstr>
      <vt:lpstr>Decision  Levels </vt:lpstr>
    </vt:vector>
  </TitlesOfParts>
  <Company>Studentenversion TU - Wien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Kapitel 3</dc:title>
  <dc:creator>GK</dc:creator>
  <cp:lastModifiedBy>Carina</cp:lastModifiedBy>
  <cp:revision>45</cp:revision>
  <dcterms:created xsi:type="dcterms:W3CDTF">2005-10-18T11:38:43Z</dcterms:created>
  <dcterms:modified xsi:type="dcterms:W3CDTF">2016-04-13T12:00:43Z</dcterms:modified>
</cp:coreProperties>
</file>