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2" r:id="rId15"/>
    <p:sldId id="273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 autoAdjust="0"/>
    <p:restoredTop sz="96699" autoAdjust="0"/>
  </p:normalViewPr>
  <p:slideViewPr>
    <p:cSldViewPr>
      <p:cViewPr varScale="1">
        <p:scale>
          <a:sx n="89" d="100"/>
          <a:sy n="89" d="100"/>
        </p:scale>
        <p:origin x="1445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0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347660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ABWL Produktion &amp; Logistik I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6686872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VO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 I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2016</a:t>
            </a:r>
          </a:p>
          <a:p>
            <a:pPr algn="ctr">
              <a:buNone/>
            </a:pPr>
            <a:r>
              <a:rPr lang="de-AT" sz="2400" dirty="0"/>
              <a:t>http://prolog.univie.ac.at/teaching/LVAs/EK-ABWL/WS16/Index_WS16.html</a:t>
            </a: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01" t="-4284" r="4" b="1421"/>
          <a:stretch/>
        </p:blipFill>
        <p:spPr>
          <a:xfrm>
            <a:off x="-36511" y="707856"/>
            <a:ext cx="8640960" cy="5457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83768" y="2708920"/>
            <a:ext cx="36004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97382"/>
            <a:ext cx="2048434" cy="4938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13" y="620688"/>
            <a:ext cx="335309" cy="22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763688" y="5373216"/>
            <a:ext cx="24127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557882"/>
            <a:ext cx="755576" cy="391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	(Mo-Fr 8 -20h)</a:t>
            </a:r>
          </a:p>
          <a:p>
            <a:pPr lvl="1"/>
            <a:r>
              <a:rPr lang="en-US" dirty="0" smtClean="0"/>
              <a:t> Labor 4	1. UG</a:t>
            </a:r>
          </a:p>
          <a:p>
            <a:pPr lvl="1"/>
            <a:r>
              <a:rPr lang="en-US" dirty="0" smtClean="0"/>
              <a:t> Labor 7 	3. OG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</a:t>
            </a:r>
            <a:r>
              <a:rPr lang="en-US" dirty="0" err="1" smtClean="0"/>
              <a:t>Labore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04856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01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ABWL </a:t>
            </a:r>
            <a:r>
              <a:rPr lang="de-AT" dirty="0"/>
              <a:t>Unternehmensführung </a:t>
            </a:r>
            <a:endParaRPr lang="de-DE" dirty="0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Produktion </a:t>
            </a:r>
            <a:r>
              <a:rPr lang="de-AT" dirty="0"/>
              <a:t>&amp; Logistik           </a:t>
            </a:r>
            <a:r>
              <a:rPr lang="de-AT" dirty="0" smtClean="0"/>
              <a:t>6 </a:t>
            </a:r>
            <a:r>
              <a:rPr lang="de-AT" dirty="0"/>
              <a:t>ECTS / 4 </a:t>
            </a:r>
            <a:r>
              <a:rPr lang="de-AT" dirty="0" err="1"/>
              <a:t>SSt</a:t>
            </a:r>
            <a:endParaRPr lang="de-DE" dirty="0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Betriebswirtschaftliches </a:t>
            </a:r>
            <a:r>
              <a:rPr lang="de-AT" dirty="0" smtClean="0"/>
              <a:t>Rechnungswesen</a:t>
            </a:r>
            <a:endParaRPr lang="de-DE" dirty="0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VO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1</a:t>
            </a:r>
            <a:endParaRPr lang="de-DE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UK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2</a:t>
            </a:r>
            <a:endParaRPr lang="de-DE" dirty="0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67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2843808" y="2060848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STEOP positiv abgeschlossen (bis zur Prüfung)</a:t>
            </a:r>
            <a:endParaRPr lang="de-DE" dirty="0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-36512" y="20608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Studieneingangsphase</a:t>
            </a:r>
            <a:endParaRPr lang="de-AT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267744" y="227687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altLang="de-DE" dirty="0" smtClean="0"/>
              <a:t>Eine Prüfung </a:t>
            </a:r>
            <a:r>
              <a:rPr lang="de-DE" altLang="de-DE" dirty="0"/>
              <a:t>mit 100 Punkten</a:t>
            </a:r>
          </a:p>
          <a:p>
            <a:pPr marL="465137" lvl="2" indent="-285750"/>
            <a:r>
              <a:rPr lang="de-DE" altLang="de-DE" i="1" dirty="0" smtClean="0"/>
              <a:t>  voraussichtliche </a:t>
            </a:r>
            <a:r>
              <a:rPr lang="de-DE" altLang="de-DE" dirty="0"/>
              <a:t>Testtermine: </a:t>
            </a:r>
          </a:p>
          <a:p>
            <a:pPr marL="465137" lvl="2" indent="-285750"/>
            <a:r>
              <a:rPr lang="de-DE" altLang="de-DE" dirty="0" smtClean="0"/>
              <a:t>  1</a:t>
            </a:r>
            <a:r>
              <a:rPr lang="de-DE" altLang="de-DE" dirty="0"/>
              <a:t>. Termin: </a:t>
            </a:r>
            <a:r>
              <a:rPr lang="de-DE" altLang="de-DE" dirty="0" smtClean="0"/>
              <a:t>	</a:t>
            </a:r>
            <a:r>
              <a:rPr lang="de-DE" altLang="de-DE" dirty="0" smtClean="0"/>
              <a:t>31.01.2017</a:t>
            </a:r>
            <a:r>
              <a:rPr lang="de-DE" altLang="de-DE" b="1" dirty="0" smtClean="0"/>
              <a:t>  </a:t>
            </a:r>
            <a:r>
              <a:rPr lang="de-DE" altLang="de-DE" b="1" dirty="0" smtClean="0"/>
              <a:t>	</a:t>
            </a:r>
          </a:p>
          <a:p>
            <a:pPr marL="465137" lvl="2" indent="-285750"/>
            <a:r>
              <a:rPr lang="de-DE" altLang="de-DE" dirty="0" smtClean="0"/>
              <a:t>  2</a:t>
            </a:r>
            <a:r>
              <a:rPr lang="de-DE" altLang="de-DE" dirty="0"/>
              <a:t>. Termin:	</a:t>
            </a:r>
            <a:r>
              <a:rPr lang="de-DE" altLang="de-DE" dirty="0" smtClean="0"/>
              <a:t>27.02.2017</a:t>
            </a:r>
            <a:endParaRPr lang="de-DE" altLang="de-DE" dirty="0" smtClean="0"/>
          </a:p>
          <a:p>
            <a:pPr marL="465137" lvl="2" indent="-285750"/>
            <a:r>
              <a:rPr lang="de-AT" altLang="de-DE" dirty="0" smtClean="0"/>
              <a:t>  3</a:t>
            </a:r>
            <a:r>
              <a:rPr lang="de-AT" altLang="de-DE" dirty="0"/>
              <a:t>. Termin: </a:t>
            </a:r>
            <a:r>
              <a:rPr lang="de-AT" altLang="de-DE" dirty="0" smtClean="0"/>
              <a:t>	</a:t>
            </a:r>
            <a:r>
              <a:rPr lang="de-AT" altLang="de-DE" dirty="0" smtClean="0"/>
              <a:t>09.05.2017</a:t>
            </a:r>
            <a:endParaRPr lang="de-AT" altLang="de-DE" dirty="0" smtClean="0"/>
          </a:p>
          <a:p>
            <a:pPr marL="465137" lvl="2" indent="-285750"/>
            <a:r>
              <a:rPr lang="de-AT" altLang="de-DE" dirty="0" smtClean="0"/>
              <a:t>   </a:t>
            </a:r>
            <a:r>
              <a:rPr lang="de-DE" altLang="de-DE" dirty="0" smtClean="0"/>
              <a:t>Prüfungsdauer</a:t>
            </a:r>
            <a:endParaRPr lang="de-DE" altLang="de-DE" dirty="0"/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2014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90 </a:t>
            </a:r>
            <a:r>
              <a:rPr lang="de-DE" altLang="de-DE" b="1" u="sng" dirty="0">
                <a:solidFill>
                  <a:srgbClr val="FF0000"/>
                </a:solidFill>
              </a:rPr>
              <a:t>Minuten </a:t>
            </a:r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2011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110 </a:t>
            </a:r>
            <a:r>
              <a:rPr lang="de-DE" altLang="de-DE" b="1" u="sng" dirty="0">
                <a:solidFill>
                  <a:srgbClr val="FF0000"/>
                </a:solidFill>
              </a:rPr>
              <a:t>Minuten </a:t>
            </a: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/>
              <a:t>Positives Zeugnis: mindestens 50 </a:t>
            </a:r>
            <a:r>
              <a:rPr lang="de-DE" altLang="de-DE" dirty="0" smtClean="0"/>
              <a:t>Punkte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Hausübungen: </a:t>
            </a:r>
            <a:r>
              <a:rPr lang="de-DE" altLang="de-DE" dirty="0"/>
              <a:t>über </a:t>
            </a:r>
            <a:r>
              <a:rPr lang="de-DE" altLang="de-DE" dirty="0" err="1" smtClean="0"/>
              <a:t>Moodle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zählt </a:t>
            </a:r>
            <a:r>
              <a:rPr lang="de-DE" altLang="de-DE" dirty="0"/>
              <a:t>jedoch </a:t>
            </a:r>
            <a:r>
              <a:rPr lang="de-DE" altLang="de-DE" i="1" dirty="0"/>
              <a:t>nicht zur Note</a:t>
            </a:r>
            <a:r>
              <a:rPr lang="de-DE" altLang="de-DE" dirty="0"/>
              <a:t> sondern ist als Unterstützung bzw. zur Vorbereitung für die Prüfung gedacht. </a:t>
            </a:r>
            <a:r>
              <a:rPr lang="de-DE" altLang="de-DE" dirty="0" smtClean="0"/>
              <a:t>Frei anmeldbar!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Arbeitsunterlage ( Folien </a:t>
            </a:r>
            <a:r>
              <a:rPr lang="de-DE" sz="2400" smtClean="0"/>
              <a:t>und Skriptum)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200" dirty="0" smtClean="0"/>
              <a:t>ersetzt nicht den Besuch der Lehrveranstaltung       	</a:t>
            </a:r>
            <a:br>
              <a:rPr lang="de-DE" sz="2200" dirty="0" smtClean="0"/>
            </a:br>
            <a:r>
              <a:rPr lang="de-DE" sz="2200" dirty="0" smtClean="0"/>
              <a:t>(keine Anwesenheitspflicht, aber empfohlen)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eventuelle Druckfehler vorbehalten</a:t>
            </a:r>
          </a:p>
          <a:p>
            <a:pPr>
              <a:lnSpc>
                <a:spcPct val="110000"/>
              </a:lnSpc>
              <a:buNone/>
            </a:pPr>
            <a:r>
              <a:rPr lang="de-DE" sz="2400" dirty="0" smtClean="0">
                <a:sym typeface="Wingdings" pitchFamily="2" charset="2"/>
              </a:rPr>
              <a:t> nicht auswendig lernen, sondern versuchen den Inhalt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sollte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fließen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 die Note </a:t>
            </a:r>
            <a:r>
              <a:rPr lang="en-US" dirty="0" err="1" smtClean="0"/>
              <a:t>ein</a:t>
            </a:r>
            <a:r>
              <a:rPr lang="en-US" dirty="0" smtClean="0"/>
              <a:t> – </a:t>
            </a:r>
            <a:r>
              <a:rPr lang="en-US" dirty="0" err="1" smtClean="0"/>
              <a:t>dient</a:t>
            </a:r>
            <a:r>
              <a:rPr lang="en-US" dirty="0" smtClean="0"/>
              <a:t> der </a:t>
            </a:r>
            <a:r>
              <a:rPr lang="en-US" dirty="0" err="1" smtClean="0"/>
              <a:t>Selbstkontrolle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 ?!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Nachmittag</a:t>
            </a:r>
            <a:r>
              <a:rPr lang="en-US" dirty="0" smtClean="0"/>
              <a:t> 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Abgabe</a:t>
            </a:r>
            <a:r>
              <a:rPr lang="en-US" sz="1600" dirty="0" smtClean="0"/>
              <a:t> </a:t>
            </a:r>
            <a:r>
              <a:rPr lang="en-US" sz="1600" dirty="0" err="1" smtClean="0"/>
              <a:t>wahrscheinlich</a:t>
            </a:r>
            <a:r>
              <a:rPr lang="en-US" sz="1600" dirty="0" smtClean="0"/>
              <a:t> </a:t>
            </a:r>
            <a:r>
              <a:rPr lang="en-US" sz="1600" dirty="0" err="1" smtClean="0"/>
              <a:t>bis</a:t>
            </a:r>
            <a:r>
              <a:rPr lang="en-US" sz="1600" dirty="0" smtClean="0"/>
              <a:t> </a:t>
            </a:r>
            <a:r>
              <a:rPr lang="en-US" sz="1600" dirty="0" err="1" smtClean="0"/>
              <a:t>Semesterende</a:t>
            </a:r>
            <a:r>
              <a:rPr lang="en-US" sz="1600" dirty="0" smtClean="0"/>
              <a:t> </a:t>
            </a:r>
            <a:r>
              <a:rPr lang="en-US" sz="1600" dirty="0" err="1" smtClean="0"/>
              <a:t>offen</a:t>
            </a:r>
            <a:r>
              <a:rPr lang="en-US" sz="1600" dirty="0" smtClean="0"/>
              <a:t>. </a:t>
            </a:r>
            <a:r>
              <a:rPr lang="en-US" sz="1600" dirty="0" err="1" smtClean="0"/>
              <a:t>Musterlösungen</a:t>
            </a:r>
            <a:r>
              <a:rPr lang="en-US" sz="1600" dirty="0" smtClean="0"/>
              <a:t>?!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mehrere</a:t>
            </a:r>
            <a:r>
              <a:rPr lang="en-US" dirty="0" smtClean="0"/>
              <a:t> 	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Lösung</a:t>
            </a:r>
            <a:r>
              <a:rPr lang="en-US" dirty="0" smtClean="0"/>
              <a:t> </a:t>
            </a:r>
            <a:r>
              <a:rPr lang="en-US" dirty="0" err="1" smtClean="0"/>
              <a:t>sichtbar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Abgabe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421</Words>
  <Application>Microsoft Office PowerPoint</Application>
  <PresentationFormat>Bildschirmpräsentation (4:3)</PresentationFormat>
  <Paragraphs>131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keinen Internetzugang?</vt:lpstr>
      <vt:lpstr>Hilfe zu Moodle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72</cp:revision>
  <dcterms:created xsi:type="dcterms:W3CDTF">2011-04-28T12:25:33Z</dcterms:created>
  <dcterms:modified xsi:type="dcterms:W3CDTF">2016-10-04T11:22:47Z</dcterms:modified>
</cp:coreProperties>
</file>