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05.10.2015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0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VO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 I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2015</a:t>
            </a:r>
          </a:p>
          <a:p>
            <a:pPr algn="ctr">
              <a:buNone/>
            </a:pPr>
            <a:r>
              <a:rPr lang="de-AT" sz="2400" dirty="0"/>
              <a:t>http://prolog.univie.ac.at/cgi-bin/lvalist.cgi?semester=WS15</a:t>
            </a: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8" name="Rechteck 7"/>
          <p:cNvSpPr/>
          <p:nvPr/>
        </p:nvSpPr>
        <p:spPr>
          <a:xfrm>
            <a:off x="2339752" y="3212976"/>
            <a:ext cx="295232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5724129" y="2852936"/>
            <a:ext cx="1944216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  <a:endCxn id="8" idx="3"/>
          </p:cNvCxnSpPr>
          <p:nvPr/>
        </p:nvCxnSpPr>
        <p:spPr>
          <a:xfrm flipH="1">
            <a:off x="5292080" y="3037880"/>
            <a:ext cx="432049" cy="4608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0" y="5373216"/>
            <a:ext cx="41764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Versuch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fristgerecht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abgegebene</a:t>
            </a:r>
            <a:r>
              <a:rPr lang="en-US" b="1" dirty="0" smtClean="0">
                <a:solidFill>
                  <a:srgbClr val="FF0000"/>
                </a:solidFill>
              </a:rPr>
              <a:t> Tests </a:t>
            </a:r>
            <a:r>
              <a:rPr lang="en-US" b="1" dirty="0" err="1" smtClean="0">
                <a:solidFill>
                  <a:srgbClr val="FF0000"/>
                </a:solidFill>
              </a:rPr>
              <a:t>können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beurteilt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werden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834881"/>
            <a:ext cx="755576" cy="114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619672" y="2636912"/>
            <a:ext cx="6192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3808" y="4941168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3491880" y="5733256"/>
            <a:ext cx="33123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Frage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trägt</a:t>
            </a:r>
            <a:r>
              <a:rPr lang="en-US" b="1" dirty="0" smtClean="0">
                <a:solidFill>
                  <a:srgbClr val="FF0000"/>
                </a:solidFill>
              </a:rPr>
              <a:t> 0,125% </a:t>
            </a:r>
            <a:r>
              <a:rPr lang="en-US" b="1" dirty="0" err="1" smtClean="0">
                <a:solidFill>
                  <a:srgbClr val="FF0000"/>
                </a:solidFill>
              </a:rPr>
              <a:t>zur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Gesamtnote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6" idx="0"/>
            <a:endCxn id="15" idx="2"/>
          </p:cNvCxnSpPr>
          <p:nvPr/>
        </p:nvCxnSpPr>
        <p:spPr>
          <a:xfrm flipH="1" flipV="1">
            <a:off x="4535996" y="5229200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04856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01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ABWL </a:t>
            </a:r>
            <a:r>
              <a:rPr lang="de-AT" dirty="0"/>
              <a:t>Unternehmensführung </a:t>
            </a:r>
            <a:endParaRPr lang="de-DE" dirty="0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Produktion </a:t>
            </a:r>
            <a:r>
              <a:rPr lang="de-AT" dirty="0"/>
              <a:t>&amp; Logistik           </a:t>
            </a:r>
            <a:r>
              <a:rPr lang="de-AT" dirty="0" smtClean="0"/>
              <a:t>6 </a:t>
            </a:r>
            <a:r>
              <a:rPr lang="de-AT" dirty="0"/>
              <a:t>ECTS / 4 </a:t>
            </a:r>
            <a:r>
              <a:rPr lang="de-AT" dirty="0" err="1"/>
              <a:t>SSt</a:t>
            </a:r>
            <a:endParaRPr lang="de-DE" dirty="0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Betriebswirtschaftliches </a:t>
            </a:r>
            <a:r>
              <a:rPr lang="de-AT" dirty="0" smtClean="0"/>
              <a:t>Rechnungswesen</a:t>
            </a:r>
            <a:endParaRPr lang="de-DE" dirty="0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VO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1</a:t>
            </a:r>
            <a:endParaRPr lang="de-DE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UK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2</a:t>
            </a:r>
            <a:endParaRPr lang="de-DE" dirty="0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2843808" y="2060848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STEOP positiv abgeschlossen (bis zur Prüfung)</a:t>
            </a:r>
            <a:endParaRPr lang="de-DE" dirty="0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-36512" y="20608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Studieneingangsphase</a:t>
            </a:r>
            <a:endParaRPr lang="de-AT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267744" y="227687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2" name="Rechteck 11"/>
          <p:cNvSpPr/>
          <p:nvPr/>
        </p:nvSpPr>
        <p:spPr>
          <a:xfrm>
            <a:off x="2555776" y="4725144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364089" y="4149080"/>
            <a:ext cx="259228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flipH="1">
            <a:off x="3984536" y="4610745"/>
            <a:ext cx="1379553" cy="25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BWZ			(Mo-Fr 8 -20h)</a:t>
            </a:r>
          </a:p>
          <a:p>
            <a:pPr lvl="1"/>
            <a:r>
              <a:rPr lang="en-US" dirty="0" smtClean="0"/>
              <a:t>Labor 1	(EG, </a:t>
            </a:r>
            <a:r>
              <a:rPr lang="en-US" dirty="0" err="1" smtClean="0"/>
              <a:t>Bauteil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Labor 4 	(Keller,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r>
              <a:rPr lang="en-US" dirty="0" smtClean="0"/>
              <a:t>Byte-Bar 	(3. Stock,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altLang="de-DE" dirty="0" smtClean="0"/>
              <a:t>Eine Prüfung </a:t>
            </a:r>
            <a:r>
              <a:rPr lang="de-DE" altLang="de-DE" dirty="0"/>
              <a:t>mit 100 Punkten</a:t>
            </a:r>
          </a:p>
          <a:p>
            <a:pPr marL="465137" lvl="2" indent="-285750"/>
            <a:r>
              <a:rPr lang="de-DE" altLang="de-DE" i="1" dirty="0" smtClean="0"/>
              <a:t>  voraussichtliche </a:t>
            </a:r>
            <a:r>
              <a:rPr lang="de-DE" altLang="de-DE" dirty="0"/>
              <a:t>Testtermine: </a:t>
            </a:r>
          </a:p>
          <a:p>
            <a:pPr marL="465137" lvl="2" indent="-285750"/>
            <a:r>
              <a:rPr lang="de-DE" altLang="de-DE" dirty="0" smtClean="0"/>
              <a:t>  1</a:t>
            </a:r>
            <a:r>
              <a:rPr lang="de-DE" altLang="de-DE" dirty="0"/>
              <a:t>. Termin: </a:t>
            </a:r>
            <a:r>
              <a:rPr lang="de-DE" altLang="de-DE" dirty="0" smtClean="0"/>
              <a:t>	</a:t>
            </a:r>
            <a:r>
              <a:rPr lang="de-DE" altLang="de-DE" b="1" dirty="0" smtClean="0"/>
              <a:t>25.01.2015  	</a:t>
            </a:r>
          </a:p>
          <a:p>
            <a:pPr marL="465137" lvl="2" indent="-285750"/>
            <a:r>
              <a:rPr lang="de-DE" altLang="de-DE" dirty="0" smtClean="0"/>
              <a:t>  2</a:t>
            </a:r>
            <a:r>
              <a:rPr lang="de-DE" altLang="de-DE" dirty="0"/>
              <a:t>. Termin:	</a:t>
            </a:r>
            <a:r>
              <a:rPr lang="de-AT" altLang="de-DE" b="1" dirty="0" smtClean="0"/>
              <a:t>01.03.2016</a:t>
            </a:r>
            <a:endParaRPr lang="de-AT" altLang="de-DE" b="1" dirty="0"/>
          </a:p>
          <a:p>
            <a:pPr marL="465137" lvl="2" indent="-285750"/>
            <a:r>
              <a:rPr lang="de-AT" altLang="de-DE" dirty="0" smtClean="0"/>
              <a:t>  3</a:t>
            </a:r>
            <a:r>
              <a:rPr lang="de-AT" altLang="de-DE" dirty="0"/>
              <a:t>. Termin: </a:t>
            </a:r>
            <a:r>
              <a:rPr lang="de-AT" altLang="de-DE" dirty="0" smtClean="0"/>
              <a:t>	</a:t>
            </a:r>
            <a:r>
              <a:rPr lang="de-AT" altLang="de-DE" b="1" dirty="0" smtClean="0"/>
              <a:t>09.05.2016</a:t>
            </a:r>
          </a:p>
          <a:p>
            <a:pPr marL="465137" lvl="2" indent="-285750"/>
            <a:r>
              <a:rPr lang="de-AT" altLang="de-DE" dirty="0"/>
              <a:t> </a:t>
            </a:r>
            <a:r>
              <a:rPr lang="de-AT" altLang="de-DE" dirty="0" smtClean="0"/>
              <a:t>  </a:t>
            </a:r>
            <a:r>
              <a:rPr lang="de-DE" altLang="de-DE" dirty="0" smtClean="0"/>
              <a:t>Prüfungsdauer</a:t>
            </a:r>
            <a:endParaRPr lang="de-DE" altLang="de-DE" dirty="0"/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2014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90 </a:t>
            </a:r>
            <a:r>
              <a:rPr lang="de-DE" altLang="de-DE" b="1" u="sng" dirty="0">
                <a:solidFill>
                  <a:srgbClr val="FF0000"/>
                </a:solidFill>
              </a:rPr>
              <a:t>Minuten (neuer Stoff)</a:t>
            </a:r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2011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110 </a:t>
            </a:r>
            <a:r>
              <a:rPr lang="de-DE" altLang="de-DE" b="1" u="sng" dirty="0">
                <a:solidFill>
                  <a:srgbClr val="FF0000"/>
                </a:solidFill>
              </a:rPr>
              <a:t>Minuten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(neuer </a:t>
            </a:r>
            <a:r>
              <a:rPr lang="de-DE" altLang="de-DE" b="1" u="sng" dirty="0">
                <a:solidFill>
                  <a:srgbClr val="FF0000"/>
                </a:solidFill>
              </a:rPr>
              <a:t>Stoff</a:t>
            </a:r>
            <a:r>
              <a:rPr lang="de-DE" altLang="de-DE" dirty="0"/>
              <a:t>)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/>
              <a:t>Positives Zeugnis: mindestens 50 </a:t>
            </a:r>
            <a:r>
              <a:rPr lang="de-DE" altLang="de-DE" dirty="0" smtClean="0"/>
              <a:t>Punkte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Hausübungen: </a:t>
            </a:r>
            <a:r>
              <a:rPr lang="de-DE" altLang="de-DE" dirty="0"/>
              <a:t>über </a:t>
            </a:r>
            <a:r>
              <a:rPr lang="de-DE" altLang="de-DE" dirty="0" err="1" smtClean="0"/>
              <a:t>Moodle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zählt </a:t>
            </a:r>
            <a:r>
              <a:rPr lang="de-DE" altLang="de-DE" dirty="0"/>
              <a:t>jedoch </a:t>
            </a:r>
            <a:r>
              <a:rPr lang="de-DE" altLang="de-DE" i="1" dirty="0"/>
              <a:t>nicht zur Note</a:t>
            </a:r>
            <a:r>
              <a:rPr lang="de-DE" altLang="de-DE" dirty="0"/>
              <a:t> sondern ist als Unterstützung bzw. zur Vorbereitung für die Prüfung gedacht. </a:t>
            </a:r>
            <a:r>
              <a:rPr lang="de-DE" altLang="de-DE" dirty="0" smtClean="0"/>
              <a:t>Frei anmeldbar!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Arbeitsunterlage ( Folien </a:t>
            </a:r>
            <a:r>
              <a:rPr lang="de-DE" sz="2400" smtClean="0"/>
              <a:t>und Skriptum)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200" dirty="0" smtClean="0"/>
              <a:t>ersetzt nicht den Besuch der Lehrveranstaltung       	</a:t>
            </a:r>
            <a:br>
              <a:rPr lang="de-DE" sz="2200" dirty="0" smtClean="0"/>
            </a:br>
            <a:r>
              <a:rPr lang="de-DE" sz="2200" dirty="0" smtClean="0"/>
              <a:t>(keine Anwesenheitspflicht, aber empfohlen)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eventuelle Druckfehler vorbehalten</a:t>
            </a:r>
          </a:p>
          <a:p>
            <a:pPr>
              <a:lnSpc>
                <a:spcPct val="110000"/>
              </a:lnSpc>
              <a:buNone/>
            </a:pPr>
            <a:r>
              <a:rPr lang="de-DE" sz="2400" dirty="0" smtClean="0">
                <a:sym typeface="Wingdings" pitchFamily="2" charset="2"/>
              </a:rPr>
              <a:t> nicht auswendig lernen, sondern versuchen den Inhalt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sollte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fliessen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 die Note </a:t>
            </a:r>
            <a:r>
              <a:rPr lang="en-US" dirty="0" err="1" smtClean="0"/>
              <a:t>ein</a:t>
            </a:r>
            <a:r>
              <a:rPr lang="en-US" dirty="0" smtClean="0"/>
              <a:t> – </a:t>
            </a:r>
            <a:r>
              <a:rPr lang="en-US" dirty="0" err="1" smtClean="0"/>
              <a:t>dient</a:t>
            </a:r>
            <a:r>
              <a:rPr lang="en-US" dirty="0" smtClean="0"/>
              <a:t> der </a:t>
            </a:r>
            <a:r>
              <a:rPr lang="en-US" dirty="0" err="1" smtClean="0"/>
              <a:t>Selbstkontrolle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 ?!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Nachmittag</a:t>
            </a:r>
            <a:r>
              <a:rPr lang="en-US" dirty="0" smtClean="0"/>
              <a:t> 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Abgabe</a:t>
            </a:r>
            <a:r>
              <a:rPr lang="en-US" sz="1600" dirty="0" smtClean="0"/>
              <a:t> </a:t>
            </a:r>
            <a:r>
              <a:rPr lang="en-US" sz="1600" dirty="0" err="1" smtClean="0"/>
              <a:t>wahrscheinlich</a:t>
            </a:r>
            <a:r>
              <a:rPr lang="en-US" sz="1600" dirty="0" smtClean="0"/>
              <a:t> </a:t>
            </a:r>
            <a:r>
              <a:rPr lang="en-US" sz="1600" dirty="0" err="1" smtClean="0"/>
              <a:t>bis</a:t>
            </a:r>
            <a:r>
              <a:rPr lang="en-US" sz="1600" dirty="0" smtClean="0"/>
              <a:t> </a:t>
            </a:r>
            <a:r>
              <a:rPr lang="en-US" sz="1600" dirty="0" err="1" smtClean="0"/>
              <a:t>semesterende</a:t>
            </a:r>
            <a:r>
              <a:rPr lang="en-US" sz="1600" dirty="0" smtClean="0"/>
              <a:t> </a:t>
            </a:r>
            <a:r>
              <a:rPr lang="en-US" sz="1600" dirty="0" err="1" smtClean="0"/>
              <a:t>offen</a:t>
            </a:r>
            <a:r>
              <a:rPr lang="en-US" sz="1600" dirty="0" smtClean="0"/>
              <a:t>. </a:t>
            </a:r>
            <a:r>
              <a:rPr lang="en-US" sz="1600" dirty="0" err="1" smtClean="0"/>
              <a:t>Musterlösungen</a:t>
            </a:r>
            <a:r>
              <a:rPr lang="en-US" sz="1600" dirty="0" smtClean="0"/>
              <a:t>?!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467</Words>
  <Application>Microsoft Office PowerPoint</Application>
  <PresentationFormat>Bildschirmpräsentation (4:3)</PresentationFormat>
  <Paragraphs>137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keinen Internetzugang?</vt:lpstr>
      <vt:lpstr>Hilfe zu Moodle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55</cp:revision>
  <dcterms:created xsi:type="dcterms:W3CDTF">2011-04-28T12:25:33Z</dcterms:created>
  <dcterms:modified xsi:type="dcterms:W3CDTF">2015-10-05T12:10:40Z</dcterms:modified>
</cp:coreProperties>
</file>