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76309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90010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1597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13194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3326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86637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38459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85387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2424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79483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2308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7CD2A-1163-434C-B565-57DB3B33DF50}" type="datetimeFigureOut">
              <a:rPr lang="de-AT" smtClean="0"/>
              <a:pPr/>
              <a:t>02.10.2014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44DD-E833-48AC-8911-111A2CE1C81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9960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nternational-wiwi.univie.ac.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96135" y="548680"/>
            <a:ext cx="3168353" cy="2376264"/>
          </a:xfrm>
        </p:spPr>
        <p:txBody>
          <a:bodyPr>
            <a:normAutofit/>
          </a:bodyPr>
          <a:lstStyle/>
          <a:p>
            <a:r>
              <a:rPr lang="de-AT" b="1" dirty="0" smtClean="0">
                <a:solidFill>
                  <a:schemeClr val="tx1"/>
                </a:solidFill>
              </a:rPr>
              <a:t>Fr 10.10.2014 </a:t>
            </a:r>
            <a:r>
              <a:rPr lang="de-AT" dirty="0" smtClean="0">
                <a:solidFill>
                  <a:schemeClr val="tx1"/>
                </a:solidFill>
              </a:rPr>
              <a:t>11:00 Uhr</a:t>
            </a:r>
          </a:p>
          <a:p>
            <a:r>
              <a:rPr lang="de-AT" dirty="0" smtClean="0">
                <a:solidFill>
                  <a:schemeClr val="tx1"/>
                </a:solidFill>
              </a:rPr>
              <a:t>12.OG, </a:t>
            </a:r>
            <a:r>
              <a:rPr lang="de-AT" dirty="0" err="1" smtClean="0">
                <a:solidFill>
                  <a:schemeClr val="tx1"/>
                </a:solidFill>
              </a:rPr>
              <a:t>Skylounge</a:t>
            </a:r>
            <a:endParaRPr lang="de-AT" dirty="0" smtClean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3789040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399000"/>
              <a:buBlip>
                <a:blip r:embed="rId2"/>
              </a:buBlip>
            </a:pPr>
            <a:r>
              <a:rPr lang="de-AT" dirty="0" smtClean="0"/>
              <a:t>Infos zum Thema: Auslandssemester außerhalb Europas</a:t>
            </a:r>
            <a:br>
              <a:rPr lang="de-AT" dirty="0" smtClean="0"/>
            </a:b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r>
              <a:rPr lang="de-AT" dirty="0" smtClean="0"/>
              <a:t>Tipps zu Bewerbung</a:t>
            </a:r>
            <a:br>
              <a:rPr lang="de-AT" dirty="0" smtClean="0"/>
            </a:b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r>
              <a:rPr lang="de-AT" dirty="0" smtClean="0"/>
              <a:t>Welche Förderungen gibt es?</a:t>
            </a:r>
            <a:br>
              <a:rPr lang="de-AT" dirty="0" smtClean="0"/>
            </a:b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r>
              <a:rPr lang="de-AT" dirty="0" smtClean="0"/>
              <a:t>Welche Möglichkeiten zur Anerkennung gibt es?</a:t>
            </a:r>
            <a:br>
              <a:rPr lang="de-AT" dirty="0" smtClean="0"/>
            </a:b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 smtClean="0"/>
          </a:p>
          <a:p>
            <a:pPr marL="285750" indent="-285750">
              <a:buSzPct val="399000"/>
              <a:buBlip>
                <a:blip r:embed="rId2"/>
              </a:buBlip>
            </a:pPr>
            <a:endParaRPr lang="de-AT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611560" y="692696"/>
            <a:ext cx="4958693" cy="2664296"/>
            <a:chOff x="611560" y="692696"/>
            <a:chExt cx="4958693" cy="2664296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692696"/>
              <a:ext cx="4958693" cy="2664296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611560" y="2852936"/>
              <a:ext cx="4958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chemeClr val="bg1"/>
                  </a:solidFill>
                </a:rPr>
                <a:t>www.international-wiwi.ac.at</a:t>
              </a:r>
              <a:endParaRPr lang="de-AT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2727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568" y="340045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AT" sz="4000" dirty="0" smtClean="0"/>
              <a:t>Anmeldung erforderlich: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4595018"/>
            <a:ext cx="8229600" cy="4525963"/>
          </a:xfrm>
        </p:spPr>
        <p:txBody>
          <a:bodyPr>
            <a:normAutofit/>
          </a:bodyPr>
          <a:lstStyle/>
          <a:p>
            <a:r>
              <a:rPr lang="de-AT" sz="3600" dirty="0" smtClean="0">
                <a:hlinkClick r:id="rId2"/>
              </a:rPr>
              <a:t>www.international-wiwi.univie.ac.at</a:t>
            </a:r>
            <a:r>
              <a:rPr lang="de-AT" sz="3600" dirty="0" smtClean="0"/>
              <a:t> </a:t>
            </a:r>
            <a:endParaRPr lang="de-AT" sz="36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539552" y="404664"/>
            <a:ext cx="4976141" cy="2731703"/>
            <a:chOff x="611560" y="490565"/>
            <a:chExt cx="4976141" cy="273170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9008" y="490565"/>
              <a:ext cx="4958693" cy="2664296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611560" y="2852936"/>
              <a:ext cx="4958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chemeClr val="bg1"/>
                  </a:solidFill>
                </a:rPr>
                <a:t>www.international-wiwi.ac.at</a:t>
              </a:r>
              <a:endParaRPr lang="de-AT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3260586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Folie 1</vt:lpstr>
      <vt:lpstr>Anmeldung erforderlich: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Für jeden</dc:title>
  <dc:creator>Helen</dc:creator>
  <cp:lastModifiedBy>Carina</cp:lastModifiedBy>
  <cp:revision>10</cp:revision>
  <dcterms:created xsi:type="dcterms:W3CDTF">2014-09-26T11:10:51Z</dcterms:created>
  <dcterms:modified xsi:type="dcterms:W3CDTF">2014-10-02T09:16:37Z</dcterms:modified>
</cp:coreProperties>
</file>