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84" r:id="rId18"/>
    <p:sldId id="285" r:id="rId19"/>
    <p:sldId id="283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29.10.2014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24981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(EK)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2014</a:t>
            </a:r>
          </a:p>
          <a:p>
            <a:pPr algn="ctr">
              <a:buNone/>
            </a:pPr>
            <a:r>
              <a:rPr lang="de-AT" dirty="0" smtClean="0"/>
              <a:t>http://prolog.univie.ac.at/teaching/LVAs/EK-ABWL/WS14/Index.html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8" name="Rechteck 7"/>
          <p:cNvSpPr/>
          <p:nvPr/>
        </p:nvSpPr>
        <p:spPr>
          <a:xfrm>
            <a:off x="2339752" y="3212976"/>
            <a:ext cx="295232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5724129" y="2852936"/>
            <a:ext cx="1944216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  <a:endCxn id="8" idx="3"/>
          </p:cNvCxnSpPr>
          <p:nvPr/>
        </p:nvCxnSpPr>
        <p:spPr>
          <a:xfrm flipH="1">
            <a:off x="5292080" y="3037880"/>
            <a:ext cx="432049" cy="4608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0" y="5373216"/>
            <a:ext cx="41764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Versuch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fristgerecht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abgegebene</a:t>
            </a:r>
            <a:r>
              <a:rPr lang="en-US" b="1" dirty="0" smtClean="0">
                <a:solidFill>
                  <a:srgbClr val="FF0000"/>
                </a:solidFill>
              </a:rPr>
              <a:t> Tests </a:t>
            </a:r>
            <a:r>
              <a:rPr lang="en-US" b="1" dirty="0" err="1" smtClean="0">
                <a:solidFill>
                  <a:srgbClr val="FF0000"/>
                </a:solidFill>
              </a:rPr>
              <a:t>können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beurteilt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werden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834881"/>
            <a:ext cx="755576" cy="114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1619672" y="2636912"/>
            <a:ext cx="61926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43808" y="4941168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8"/>
          <p:cNvSpPr txBox="1">
            <a:spLocks noChangeArrowheads="1"/>
          </p:cNvSpPr>
          <p:nvPr/>
        </p:nvSpPr>
        <p:spPr bwMode="auto">
          <a:xfrm>
            <a:off x="3491880" y="5733256"/>
            <a:ext cx="331236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Frage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trägt</a:t>
            </a:r>
            <a:r>
              <a:rPr lang="en-US" b="1" dirty="0" smtClean="0">
                <a:solidFill>
                  <a:srgbClr val="FF0000"/>
                </a:solidFill>
              </a:rPr>
              <a:t> 0,125% </a:t>
            </a:r>
            <a:r>
              <a:rPr lang="en-US" b="1" dirty="0" err="1" smtClean="0">
                <a:solidFill>
                  <a:srgbClr val="FF0000"/>
                </a:solidFill>
              </a:rPr>
              <a:t>zur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Gesamtnote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>
            <a:stCxn id="16" idx="0"/>
            <a:endCxn id="15" idx="2"/>
          </p:cNvCxnSpPr>
          <p:nvPr/>
        </p:nvCxnSpPr>
        <p:spPr>
          <a:xfrm flipH="1" flipV="1">
            <a:off x="4535996" y="5229200"/>
            <a:ext cx="6120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Studieneingangs- und Orientierungsphase</a:t>
            </a:r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2" name="Rechteck 11"/>
          <p:cNvSpPr/>
          <p:nvPr/>
        </p:nvSpPr>
        <p:spPr>
          <a:xfrm>
            <a:off x="2555776" y="4725144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364089" y="4149080"/>
            <a:ext cx="259228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flipH="1">
            <a:off x="3984536" y="4610745"/>
            <a:ext cx="1379553" cy="257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Oskar-Morgenstern-</a:t>
            </a:r>
            <a:r>
              <a:rPr lang="en-US" dirty="0" err="1" smtClean="0"/>
              <a:t>Platz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</a:t>
            </a:r>
            <a:r>
              <a:rPr lang="de-DE" dirty="0" err="1" smtClean="0"/>
              <a:t>StEOP</a:t>
            </a:r>
            <a:endParaRPr lang="de-DE" dirty="0" smtClean="0"/>
          </a:p>
          <a:p>
            <a:pPr eaLnBrk="1" hangingPunct="1"/>
            <a:r>
              <a:rPr lang="de-DE" dirty="0" smtClean="0"/>
              <a:t>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21.10.2014</a:t>
            </a:r>
            <a:r>
              <a:rPr lang="de-DE" dirty="0" smtClean="0"/>
              <a:t> möglich über </a:t>
            </a:r>
            <a:r>
              <a:rPr lang="de-DE" dirty="0" err="1" smtClean="0"/>
              <a:t>Univis</a:t>
            </a:r>
            <a:endParaRPr lang="de-DE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Zwischentest:                          </a:t>
            </a:r>
            <a:r>
              <a:rPr lang="de-DE" smtClean="0">
                <a:solidFill>
                  <a:srgbClr val="FF0000"/>
                </a:solidFill>
              </a:rPr>
              <a:t>25.11.2014</a:t>
            </a:r>
            <a:r>
              <a:rPr lang="de-DE" smtClean="0"/>
              <a:t>  </a:t>
            </a:r>
            <a:r>
              <a:rPr lang="de-DE" smtClean="0"/>
              <a:t>18:15-20:15</a:t>
            </a:r>
            <a:r>
              <a:rPr lang="de-DE" dirty="0" smtClean="0"/>
              <a:t>	   45%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: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19.01.2014</a:t>
            </a:r>
            <a:r>
              <a:rPr lang="de-DE" dirty="0" smtClean="0"/>
              <a:t>  15:00-18:15     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</a:t>
            </a:r>
            <a:r>
              <a:rPr lang="de-DE" sz="2200" b="1" dirty="0" smtClean="0"/>
              <a:t>nicht</a:t>
            </a:r>
            <a:r>
              <a:rPr lang="de-DE" sz="2200" dirty="0" smtClean="0"/>
              <a:t> den Besuch der Lehrveranstaltung       	(Anwesenheitspflicht!)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endParaRPr lang="de-DE" sz="2200" dirty="0" smtClean="0"/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9. Auflage, Springer, Berlin, 2012,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</a:t>
            </a:r>
            <a:br>
              <a:rPr lang="de-AT" sz="1600" dirty="0" smtClean="0"/>
            </a:br>
            <a:r>
              <a:rPr lang="de-AT" sz="1600" dirty="0" smtClean="0"/>
              <a:t>wo man auch die Lösungen dazu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ab </a:t>
            </a:r>
            <a:r>
              <a:rPr lang="en-US" dirty="0" err="1" smtClean="0"/>
              <a:t>Dienstag</a:t>
            </a:r>
            <a:r>
              <a:rPr lang="en-US" dirty="0" smtClean="0"/>
              <a:t> (Tag der LVA) 14:00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der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 8:00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461</Words>
  <Application>Microsoft Office PowerPoint</Application>
  <PresentationFormat>Bildschirmpräsentation (4:3)</PresentationFormat>
  <Paragraphs>134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keinen Internetzugang?</vt:lpstr>
      <vt:lpstr>Hilfe zu Moodle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99</cp:revision>
  <cp:lastPrinted>2013-10-05T10:19:40Z</cp:lastPrinted>
  <dcterms:created xsi:type="dcterms:W3CDTF">2011-04-28T12:25:33Z</dcterms:created>
  <dcterms:modified xsi:type="dcterms:W3CDTF">2014-10-29T08:31:06Z</dcterms:modified>
</cp:coreProperties>
</file>