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84" r:id="rId18"/>
    <p:sldId id="285" r:id="rId19"/>
    <p:sldId id="283" r:id="rId20"/>
    <p:sldId id="280" r:id="rId21"/>
    <p:sldId id="281" r:id="rId22"/>
    <p:sldId id="282" r:id="rId23"/>
    <p:sldId id="287" r:id="rId2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08.10.2013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1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23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rolog.univie.ac.at/teaching/LVAs/EK-ABWL/WS13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zid.univie.ac.at/pcr-standort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rtschaftswissenschaften.univie.ac.at/veranstaltungen/oskar-morgenstern-preisverleihu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Einführender Universitätskurs (</a:t>
            </a:r>
            <a:r>
              <a:rPr lang="de-AT" sz="2400" dirty="0" smtClean="0"/>
              <a:t>EK)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2013</a:t>
            </a:r>
          </a:p>
          <a:p>
            <a:pPr algn="ctr">
              <a:buNone/>
            </a:pPr>
            <a:r>
              <a:rPr lang="de-AT" dirty="0" smtClean="0">
                <a:hlinkClick r:id="rId2"/>
              </a:rPr>
              <a:t>http://</a:t>
            </a:r>
            <a:r>
              <a:rPr lang="de-AT" b="1" dirty="0" smtClean="0">
                <a:hlinkClick r:id="rId2"/>
              </a:rPr>
              <a:t>prolog.univie.ac.at</a:t>
            </a:r>
            <a:r>
              <a:rPr lang="de-AT" dirty="0" smtClean="0">
                <a:hlinkClick r:id="rId2"/>
              </a:rPr>
              <a:t>/teaching/LVAs/EK-ABWL/WS13</a:t>
            </a:r>
            <a:r>
              <a:rPr lang="de-AT" sz="2400" dirty="0" smtClean="0">
                <a:hlinkClick r:id="rId2"/>
              </a:rPr>
              <a:t>/</a:t>
            </a:r>
            <a:endParaRPr lang="de-AT" sz="2400" dirty="0" smtClean="0"/>
          </a:p>
          <a:p>
            <a:pPr algn="ctr">
              <a:buNone/>
            </a:pPr>
            <a:endParaRPr lang="de-AT" sz="2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8" name="Rechteck 7"/>
          <p:cNvSpPr/>
          <p:nvPr/>
        </p:nvSpPr>
        <p:spPr>
          <a:xfrm>
            <a:off x="2339752" y="3212976"/>
            <a:ext cx="295232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5724129" y="2852936"/>
            <a:ext cx="1944216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4344" idx="1"/>
            <a:endCxn id="8" idx="3"/>
          </p:cNvCxnSpPr>
          <p:nvPr/>
        </p:nvCxnSpPr>
        <p:spPr>
          <a:xfrm flipH="1">
            <a:off x="5292080" y="3037880"/>
            <a:ext cx="432049" cy="4608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0" y="5373216"/>
            <a:ext cx="417646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Versuch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fristgerecht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abgegebene</a:t>
            </a:r>
            <a:r>
              <a:rPr lang="en-US" b="1" dirty="0" smtClean="0">
                <a:solidFill>
                  <a:srgbClr val="FF0000"/>
                </a:solidFill>
              </a:rPr>
              <a:t> Tests </a:t>
            </a:r>
            <a:r>
              <a:rPr lang="en-US" b="1" dirty="0" err="1" smtClean="0">
                <a:solidFill>
                  <a:srgbClr val="FF0000"/>
                </a:solidFill>
              </a:rPr>
              <a:t>können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beurteilt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werden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834881"/>
            <a:ext cx="755576" cy="114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1619672" y="2636912"/>
            <a:ext cx="61926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Bewertung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sichtbar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Ablauf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43808" y="4941168"/>
            <a:ext cx="33843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feld 8"/>
          <p:cNvSpPr txBox="1">
            <a:spLocks noChangeArrowheads="1"/>
          </p:cNvSpPr>
          <p:nvPr/>
        </p:nvSpPr>
        <p:spPr bwMode="auto">
          <a:xfrm>
            <a:off x="3491880" y="5733256"/>
            <a:ext cx="331236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Frage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trägt</a:t>
            </a:r>
            <a:r>
              <a:rPr lang="en-US" b="1" dirty="0" smtClean="0">
                <a:solidFill>
                  <a:srgbClr val="FF0000"/>
                </a:solidFill>
              </a:rPr>
              <a:t> 0,125% </a:t>
            </a:r>
            <a:r>
              <a:rPr lang="en-US" b="1" dirty="0" err="1" smtClean="0">
                <a:solidFill>
                  <a:srgbClr val="FF0000"/>
                </a:solidFill>
              </a:rPr>
              <a:t>zur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Gesamtnote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>
            <a:stCxn id="16" idx="0"/>
            <a:endCxn id="15" idx="2"/>
          </p:cNvCxnSpPr>
          <p:nvPr/>
        </p:nvCxnSpPr>
        <p:spPr>
          <a:xfrm flipH="1" flipV="1">
            <a:off x="4535996" y="5229200"/>
            <a:ext cx="61206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712968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95288" y="1628775"/>
            <a:ext cx="3024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Studieneingangsphase (1.Semester)</a:t>
            </a:r>
            <a:endParaRPr lang="de-AT" sz="1600" b="1" dirty="0"/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411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1 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2 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3 Organisation und Personal</a:t>
            </a:r>
            <a:endParaRPr lang="de-DE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4 Produktion &amp; Logistik           8 ECTS / 4 SSt</a:t>
            </a:r>
            <a:endParaRPr lang="de-DE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5 Innovations- und Technologiemanagement</a:t>
            </a:r>
            <a:endParaRPr lang="de-DE"/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3132138" y="191708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Studieneingangs- und Orientierungsphase</a:t>
            </a:r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EK</a:t>
            </a:r>
            <a:r>
              <a:rPr lang="de-AT"/>
              <a:t> ABWL Prod &amp; Log</a:t>
            </a:r>
            <a:endParaRPr lang="de-DE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VK</a:t>
            </a:r>
            <a:r>
              <a:rPr lang="de-AT"/>
              <a:t> ABWL Prod &amp; Log</a:t>
            </a:r>
            <a:endParaRPr lang="de-DE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1" name="AutoShape 93"/>
          <p:cNvCxnSpPr>
            <a:cxnSpLocks noChangeShapeType="1"/>
            <a:stCxn id="3085" idx="2"/>
            <a:endCxn id="12380" idx="0"/>
          </p:cNvCxnSpPr>
          <p:nvPr/>
        </p:nvCxnSpPr>
        <p:spPr bwMode="auto">
          <a:xfrm rot="16200000" flipH="1">
            <a:off x="5652368" y="2564705"/>
            <a:ext cx="431676" cy="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" name="Inhaltsplatzhalter 1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2" name="Rechteck 11"/>
          <p:cNvSpPr/>
          <p:nvPr/>
        </p:nvSpPr>
        <p:spPr>
          <a:xfrm>
            <a:off x="2555776" y="4725144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364089" y="4149080"/>
            <a:ext cx="259228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Pdf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den </a:t>
            </a:r>
            <a:r>
              <a:rPr lang="en-US" b="1" dirty="0" err="1" smtClean="0">
                <a:solidFill>
                  <a:srgbClr val="FF0000"/>
                </a:solidFill>
              </a:rPr>
              <a:t>Lösungen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erst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Abgabefrist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sichtbar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Gerade Verbindung mit Pfeil 13"/>
          <p:cNvCxnSpPr>
            <a:stCxn id="13" idx="1"/>
            <a:endCxn id="12" idx="3"/>
          </p:cNvCxnSpPr>
          <p:nvPr/>
        </p:nvCxnSpPr>
        <p:spPr>
          <a:xfrm flipH="1">
            <a:off x="3984536" y="4610745"/>
            <a:ext cx="1379553" cy="257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Oskar-Morgenstern-</a:t>
            </a:r>
            <a:r>
              <a:rPr lang="en-US" dirty="0" err="1" smtClean="0"/>
              <a:t>Platz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http://zid.univie.ac.at/pcr-standorte/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de-AT" sz="2800" b="1" dirty="0" smtClean="0">
                <a:solidFill>
                  <a:srgbClr val="006699"/>
                </a:solidFill>
              </a:rPr>
              <a:t>Nobelpreisträger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de-AT" b="1" dirty="0" smtClean="0"/>
              <a:t>Verleihung der </a:t>
            </a:r>
            <a:r>
              <a:rPr lang="de-AT" b="1" dirty="0" smtClean="0">
                <a:hlinkClick r:id="rId3"/>
              </a:rPr>
              <a:t>Oskar Morgenstern Medaille</a:t>
            </a:r>
            <a:endParaRPr lang="de-AT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AT" b="1" dirty="0" smtClean="0">
                <a:solidFill>
                  <a:schemeClr val="bg1">
                    <a:lumMod val="85000"/>
                  </a:schemeClr>
                </a:solidFill>
              </a:rPr>
              <a:t> Montag, 14. Oktober 2013 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Beginn 10.00 Uhr, </a:t>
            </a:r>
            <a:r>
              <a:rPr lang="de-AT" b="1" dirty="0" smtClean="0">
                <a:solidFill>
                  <a:schemeClr val="bg1">
                    <a:lumMod val="85000"/>
                  </a:schemeClr>
                </a:solidFill>
              </a:rPr>
              <a:t>HS1, OMP1</a:t>
            </a:r>
          </a:p>
          <a:p>
            <a:r>
              <a:rPr lang="de-AT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Begrüßung durch den Rektor der Universität Wien</a:t>
            </a:r>
          </a:p>
          <a:p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 Preisträger: Prof. </a:t>
            </a:r>
            <a:r>
              <a:rPr lang="de-AT" b="1" dirty="0" smtClean="0">
                <a:solidFill>
                  <a:schemeClr val="bg1">
                    <a:lumMod val="85000"/>
                  </a:schemeClr>
                </a:solidFill>
              </a:rPr>
              <a:t>Roger B. </a:t>
            </a:r>
            <a:r>
              <a:rPr lang="de-AT" b="1" dirty="0" err="1" smtClean="0">
                <a:solidFill>
                  <a:schemeClr val="bg1">
                    <a:lumMod val="85000"/>
                  </a:schemeClr>
                </a:solidFill>
              </a:rPr>
              <a:t>Myerson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, University </a:t>
            </a:r>
            <a:r>
              <a:rPr lang="de-AT" dirty="0" err="1" smtClean="0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 Chicago </a:t>
            </a:r>
            <a:br>
              <a:rPr lang="de-AT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de-AT" b="1" dirty="0" smtClean="0">
                <a:solidFill>
                  <a:schemeClr val="bg1">
                    <a:lumMod val="85000"/>
                  </a:schemeClr>
                </a:solidFill>
              </a:rPr>
              <a:t>Nobelpreisträger</a:t>
            </a:r>
            <a:r>
              <a:rPr lang="de-AT" dirty="0" smtClean="0">
                <a:solidFill>
                  <a:schemeClr val="bg1">
                    <a:lumMod val="85000"/>
                  </a:schemeClr>
                </a:solidFill>
              </a:rPr>
              <a:t> für Wirtschaftswissenschaften  2007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/>
          </a:p>
          <a:p>
            <a:endParaRPr lang="de-AT" dirty="0" smtClean="0"/>
          </a:p>
        </p:txBody>
      </p:sp>
      <p:pic>
        <p:nvPicPr>
          <p:cNvPr id="2050" name="Picture 2" descr="http://wirtschaftswissenschaften.univie.ac.at/typo3temp/pics/521cbb94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3664"/>
            <a:ext cx="921117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eaLnBrk="1" hangingPunct="1"/>
            <a:r>
              <a:rPr lang="de-DE" b="1" dirty="0" smtClean="0"/>
              <a:t> Voraussetzungen</a:t>
            </a:r>
            <a:r>
              <a:rPr lang="de-DE" dirty="0" smtClean="0"/>
              <a:t>: </a:t>
            </a:r>
            <a:r>
              <a:rPr lang="de-DE" dirty="0" err="1" smtClean="0"/>
              <a:t>StEOP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Anmelden durch Unterschrift</a:t>
            </a:r>
          </a:p>
          <a:p>
            <a:pPr eaLnBrk="1" hangingPunct="1"/>
            <a:r>
              <a:rPr lang="de-DE" dirty="0" smtClean="0"/>
              <a:t> Abmeldung bis </a:t>
            </a:r>
            <a:r>
              <a:rPr lang="de-DE" dirty="0" smtClean="0">
                <a:solidFill>
                  <a:srgbClr val="FF0000"/>
                </a:solidFill>
              </a:rPr>
              <a:t>22.10.2013</a:t>
            </a:r>
            <a:r>
              <a:rPr lang="de-DE" dirty="0" smtClean="0"/>
              <a:t> möglich (2 Wochen)</a:t>
            </a:r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dirty="0" smtClean="0"/>
              <a:t> leicht geblockt in 10 Einheiten von 10:00 – 12:00</a:t>
            </a:r>
          </a:p>
          <a:p>
            <a:pPr eaLnBrk="1" hangingPunct="1"/>
            <a:r>
              <a:rPr lang="de-DE" dirty="0" smtClean="0"/>
              <a:t> 2 volle Stunden mit 5-10 Minuten Pause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AT" b="1" dirty="0" smtClean="0"/>
              <a:t> Beurteilungskriterien</a:t>
            </a:r>
            <a:endParaRPr lang="de-DE" b="1" dirty="0" smtClean="0"/>
          </a:p>
          <a:p>
            <a:pPr eaLnBrk="1" hangingPunct="1"/>
            <a:r>
              <a:rPr lang="de-DE" dirty="0" smtClean="0"/>
              <a:t> Zwischentest:                          </a:t>
            </a:r>
            <a:r>
              <a:rPr lang="de-DE" dirty="0" smtClean="0">
                <a:solidFill>
                  <a:srgbClr val="FF0000"/>
                </a:solidFill>
              </a:rPr>
              <a:t>19.11.2013</a:t>
            </a:r>
            <a:r>
              <a:rPr lang="de-DE" dirty="0" smtClean="0"/>
              <a:t>  16:00-18:00	   45%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Endtest</a:t>
            </a:r>
            <a:r>
              <a:rPr lang="de-DE" dirty="0" smtClean="0"/>
              <a:t> :                                  </a:t>
            </a:r>
            <a:r>
              <a:rPr lang="de-DE" dirty="0" smtClean="0">
                <a:solidFill>
                  <a:srgbClr val="FF0000"/>
                </a:solidFill>
              </a:rPr>
              <a:t>14.01.2014</a:t>
            </a:r>
            <a:r>
              <a:rPr lang="de-DE" dirty="0" smtClean="0"/>
              <a:t>  16:00-18:00     46%</a:t>
            </a:r>
          </a:p>
          <a:p>
            <a:pPr eaLnBrk="1" hangingPunct="1"/>
            <a:r>
              <a:rPr lang="de-DE" dirty="0" smtClean="0"/>
              <a:t> Hausübungen (e-Learning-Plattform)	                         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eaLnBrk="1" hangingPunct="1">
              <a:lnSpc>
                <a:spcPct val="110000"/>
              </a:lnSpc>
            </a:pPr>
            <a:r>
              <a:rPr lang="de-DE" dirty="0" smtClean="0"/>
              <a:t> </a:t>
            </a:r>
            <a:r>
              <a:rPr lang="de-DE" sz="2400" dirty="0" smtClean="0"/>
              <a:t>Arbeitsunterlage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r>
              <a:rPr lang="de-DE" sz="2200" dirty="0" smtClean="0"/>
              <a:t> ersetzt </a:t>
            </a:r>
            <a:r>
              <a:rPr lang="de-DE" sz="2200" b="1" dirty="0" smtClean="0"/>
              <a:t>nicht</a:t>
            </a:r>
            <a:r>
              <a:rPr lang="de-DE" sz="2200" dirty="0" smtClean="0"/>
              <a:t> den Besuch der Lehrveranstaltung       	(Anwesenheitspflicht!)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endParaRPr lang="de-DE" sz="2200" dirty="0" smtClean="0"/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 eventuelle Druckfehler vorbehalten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 nicht auswendig lernen, sondern versuchen den Inhalt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muss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</a:t>
            </a:r>
            <a:br>
              <a:rPr lang="de-AT" sz="1600" dirty="0" smtClean="0"/>
            </a:br>
            <a:r>
              <a:rPr lang="de-AT" sz="1600" dirty="0" smtClean="0"/>
              <a:t>wo man auch die Lösungen dazu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 9%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erzielbaren</a:t>
            </a:r>
            <a:r>
              <a:rPr lang="en-US" dirty="0" smtClean="0"/>
              <a:t> </a:t>
            </a:r>
            <a:r>
              <a:rPr lang="en-US" dirty="0" err="1" smtClean="0"/>
              <a:t>Punkte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 err="1" smtClean="0"/>
              <a:t>Dienstag</a:t>
            </a:r>
            <a:r>
              <a:rPr lang="en-US" dirty="0" smtClean="0"/>
              <a:t> (Tag der LVA) </a:t>
            </a:r>
            <a:r>
              <a:rPr lang="en-US" dirty="0" smtClean="0"/>
              <a:t>12:30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fällig</a:t>
            </a:r>
            <a:r>
              <a:rPr lang="en-US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am Tag der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Einheit</a:t>
            </a:r>
            <a:r>
              <a:rPr lang="en-US" dirty="0" smtClean="0"/>
              <a:t>  </a:t>
            </a:r>
            <a:r>
              <a:rPr lang="en-US" dirty="0" smtClean="0"/>
              <a:t>7:45</a:t>
            </a:r>
            <a:endParaRPr lang="en-US" dirty="0" smtClean="0"/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                  	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487</Words>
  <Application>Microsoft Office PowerPoint</Application>
  <PresentationFormat>Bildschirmpräsentation (4:3)</PresentationFormat>
  <Paragraphs>141</Paragraphs>
  <Slides>23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keinen Internetzugang?</vt:lpstr>
      <vt:lpstr>Hilfe zu Moodle</vt:lpstr>
      <vt:lpstr>Nobelpreisträger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Ederer</cp:lastModifiedBy>
  <cp:revision>88</cp:revision>
  <cp:lastPrinted>2013-10-05T10:19:40Z</cp:lastPrinted>
  <dcterms:created xsi:type="dcterms:W3CDTF">2011-04-28T12:25:33Z</dcterms:created>
  <dcterms:modified xsi:type="dcterms:W3CDTF">2013-10-08T07:33:49Z</dcterms:modified>
</cp:coreProperties>
</file>