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83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03.10.2011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log.univie.ac.at/teaching/LVAs/EK-ABWL/WS%202011/Index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ZID/unet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ie.ac.at/ZID/pcr-standort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ZID/elearning-infos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univie.ac.at/elearning-schulung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</a:t>
            </a:r>
            <a:r>
              <a:rPr lang="de-AT" sz="2400" dirty="0" err="1" smtClean="0"/>
              <a:t>EKd</a:t>
            </a:r>
            <a:r>
              <a:rPr lang="de-AT" sz="2400" dirty="0" smtClean="0"/>
              <a:t>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2011</a:t>
            </a:r>
          </a:p>
          <a:p>
            <a:pPr algn="ctr">
              <a:buNone/>
            </a:pPr>
            <a:r>
              <a:rPr lang="de-DE" sz="1800" dirty="0" smtClean="0">
                <a:hlinkClick r:id="rId2"/>
              </a:rPr>
              <a:t>http://prolog.univie.ac.at/teaching/LVAs/EK-ABWL/WS%202011/Index.html</a:t>
            </a:r>
            <a:endParaRPr lang="de-DE" sz="1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sz="2000" dirty="0" smtClean="0">
                <a:hlinkClick r:id="rId3"/>
              </a:rPr>
              <a:t>http://www.univie.ac.at/ZID/unet/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2" y="857232"/>
            <a:ext cx="528637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1.) </a:t>
            </a:r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4214842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2.) </a:t>
            </a:r>
            <a:r>
              <a:rPr lang="en-US" b="1" dirty="0" err="1">
                <a:solidFill>
                  <a:srgbClr val="FF0000"/>
                </a:solidFill>
              </a:rPr>
              <a:t>einloggen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rot="10800000">
            <a:off x="2928920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069602" cy="4143404"/>
          </a:xfrm>
        </p:spPr>
      </p:pic>
      <p:sp>
        <p:nvSpPr>
          <p:cNvPr id="8" name="Rechteck 7"/>
          <p:cNvSpPr/>
          <p:nvPr/>
        </p:nvSpPr>
        <p:spPr>
          <a:xfrm>
            <a:off x="1500166" y="2857496"/>
            <a:ext cx="264318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4857752" y="3214686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</p:cNvCxnSpPr>
          <p:nvPr/>
        </p:nvCxnSpPr>
        <p:spPr>
          <a:xfrm rot="10800000">
            <a:off x="4143377" y="3357561"/>
            <a:ext cx="714375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097914" cy="4143404"/>
          </a:xfrm>
        </p:spPr>
      </p:pic>
      <p:sp>
        <p:nvSpPr>
          <p:cNvPr id="9" name="Rechteck 8"/>
          <p:cNvSpPr/>
          <p:nvPr/>
        </p:nvSpPr>
        <p:spPr>
          <a:xfrm>
            <a:off x="1714480" y="3429000"/>
            <a:ext cx="200026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4429124" y="3500438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</p:cNvCxnSpPr>
          <p:nvPr/>
        </p:nvCxnSpPr>
        <p:spPr>
          <a:xfrm rot="10800000">
            <a:off x="3714749" y="3643313"/>
            <a:ext cx="714375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56" y="1000108"/>
            <a:ext cx="9105844" cy="4286280"/>
          </a:xfrm>
        </p:spPr>
      </p:pic>
      <p:sp>
        <p:nvSpPr>
          <p:cNvPr id="11" name="Rechteck 10"/>
          <p:cNvSpPr/>
          <p:nvPr/>
        </p:nvSpPr>
        <p:spPr>
          <a:xfrm>
            <a:off x="4071934" y="2285992"/>
            <a:ext cx="100012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786446" y="2285992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rot="10800000" flipV="1">
            <a:off x="5072060" y="2470657"/>
            <a:ext cx="714387" cy="29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59514"/>
            <a:ext cx="9089865" cy="4357718"/>
          </a:xfrm>
        </p:spPr>
      </p:pic>
      <p:sp>
        <p:nvSpPr>
          <p:cNvPr id="9" name="Rechteck 8"/>
          <p:cNvSpPr/>
          <p:nvPr/>
        </p:nvSpPr>
        <p:spPr>
          <a:xfrm>
            <a:off x="928662" y="2285992"/>
            <a:ext cx="2714644" cy="1928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572000" y="2428868"/>
            <a:ext cx="292893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1. Fragen beantworten</a:t>
            </a:r>
          </a:p>
        </p:txBody>
      </p:sp>
      <p:cxnSp>
        <p:nvCxnSpPr>
          <p:cNvPr id="11" name="Gerade Verbindung mit Pfeil 10"/>
          <p:cNvCxnSpPr>
            <a:stCxn id="18440" idx="1"/>
          </p:cNvCxnSpPr>
          <p:nvPr/>
        </p:nvCxnSpPr>
        <p:spPr>
          <a:xfrm rot="10800000">
            <a:off x="3643312" y="2571743"/>
            <a:ext cx="928688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715000" y="3214688"/>
            <a:ext cx="2928938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2. (optional) </a:t>
            </a:r>
          </a:p>
          <a:p>
            <a:r>
              <a:rPr lang="en-US" b="1">
                <a:solidFill>
                  <a:srgbClr val="FF0000"/>
                </a:solidFill>
              </a:rPr>
              <a:t>Antworten speichern </a:t>
            </a:r>
          </a:p>
          <a:p>
            <a:r>
              <a:rPr lang="en-US" b="1">
                <a:solidFill>
                  <a:srgbClr val="FF0000"/>
                </a:solidFill>
              </a:rPr>
              <a:t>-&gt; später weitermachen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714876" y="5143512"/>
            <a:ext cx="3357563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3. Antworten abschicken</a:t>
            </a:r>
          </a:p>
          <a:p>
            <a:r>
              <a:rPr lang="en-US" b="1">
                <a:solidFill>
                  <a:srgbClr val="FF0000"/>
                </a:solidFill>
              </a:rPr>
              <a:t>ACHTUNG: nur 1 Versuch!</a:t>
            </a:r>
          </a:p>
        </p:txBody>
      </p:sp>
      <p:sp>
        <p:nvSpPr>
          <p:cNvPr id="18" name="Rechteck 17"/>
          <p:cNvSpPr/>
          <p:nvPr/>
        </p:nvSpPr>
        <p:spPr>
          <a:xfrm>
            <a:off x="5572132" y="4286256"/>
            <a:ext cx="866775" cy="295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Gewinkelte Verbindung 20"/>
          <p:cNvCxnSpPr>
            <a:stCxn id="16" idx="1"/>
          </p:cNvCxnSpPr>
          <p:nvPr/>
        </p:nvCxnSpPr>
        <p:spPr>
          <a:xfrm rot="10800000" flipV="1">
            <a:off x="5143504" y="3676650"/>
            <a:ext cx="571496" cy="681043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0"/>
          <p:cNvCxnSpPr>
            <a:stCxn id="17" idx="0"/>
          </p:cNvCxnSpPr>
          <p:nvPr/>
        </p:nvCxnSpPr>
        <p:spPr>
          <a:xfrm rot="16200000" flipV="1">
            <a:off x="5911457" y="4661311"/>
            <a:ext cx="571504" cy="39289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007781" cy="3000396"/>
          </a:xfrm>
        </p:spPr>
      </p:pic>
      <p:sp>
        <p:nvSpPr>
          <p:cNvPr id="8" name="Rechteck 7"/>
          <p:cNvSpPr/>
          <p:nvPr/>
        </p:nvSpPr>
        <p:spPr>
          <a:xfrm>
            <a:off x="2857488" y="3000372"/>
            <a:ext cx="3286148" cy="785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5357818" y="4429132"/>
            <a:ext cx="2928937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FERTIG </a:t>
            </a: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9464" idx="1"/>
            <a:endCxn id="8" idx="2"/>
          </p:cNvCxnSpPr>
          <p:nvPr/>
        </p:nvCxnSpPr>
        <p:spPr>
          <a:xfrm rot="10800000">
            <a:off x="4500562" y="3786192"/>
            <a:ext cx="857256" cy="82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5"/>
            <a:ext cx="9144000" cy="3045769"/>
          </a:xfrm>
        </p:spPr>
      </p:pic>
      <p:sp>
        <p:nvSpPr>
          <p:cNvPr id="8" name="Rechteck 7"/>
          <p:cNvSpPr/>
          <p:nvPr/>
        </p:nvSpPr>
        <p:spPr>
          <a:xfrm>
            <a:off x="6286512" y="2571744"/>
            <a:ext cx="1928826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5357818" y="4429132"/>
            <a:ext cx="292893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9464" idx="0"/>
            <a:endCxn id="8" idx="2"/>
          </p:cNvCxnSpPr>
          <p:nvPr/>
        </p:nvCxnSpPr>
        <p:spPr>
          <a:xfrm rot="5400000" flipH="1" flipV="1">
            <a:off x="6357945" y="3536152"/>
            <a:ext cx="1357322" cy="428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099793" cy="4857784"/>
          </a:xfrm>
        </p:spPr>
      </p:pic>
      <p:sp>
        <p:nvSpPr>
          <p:cNvPr id="12" name="Rechteck 11"/>
          <p:cNvSpPr/>
          <p:nvPr/>
        </p:nvSpPr>
        <p:spPr>
          <a:xfrm>
            <a:off x="1714480" y="3571876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429256" y="2928934"/>
            <a:ext cx="321468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rot="10800000" flipV="1">
            <a:off x="3143240" y="3390598"/>
            <a:ext cx="2286016" cy="3241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feld 19"/>
          <p:cNvSpPr txBox="1">
            <a:spLocks noChangeArrowheads="1"/>
          </p:cNvSpPr>
          <p:nvPr/>
        </p:nvSpPr>
        <p:spPr bwMode="auto">
          <a:xfrm>
            <a:off x="1285852" y="1571612"/>
            <a:ext cx="68580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Lösungen</a:t>
            </a:r>
            <a:r>
              <a:rPr lang="en-US" b="1" dirty="0">
                <a:solidFill>
                  <a:srgbClr val="FF0000"/>
                </a:solidFill>
              </a:rPr>
              <a:t> / </a:t>
            </a:r>
            <a:r>
              <a:rPr lang="en-US" b="1" dirty="0" err="1" smtClean="0">
                <a:solidFill>
                  <a:srgbClr val="FF0000"/>
                </a:solidFill>
              </a:rPr>
              <a:t>richtige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Antworten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ENDE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Grundzüge der … (30 ECTS)</a:t>
            </a:r>
            <a:endParaRPr lang="de-DE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5992813" y="2270200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mind. 20 ECTS positiv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3097" name="Rectangle 84"/>
          <p:cNvSpPr>
            <a:spLocks noChangeArrowheads="1"/>
          </p:cNvSpPr>
          <p:nvPr/>
        </p:nvSpPr>
        <p:spPr bwMode="auto">
          <a:xfrm>
            <a:off x="3132138" y="2420888"/>
            <a:ext cx="5472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>
                <a:solidFill>
                  <a:srgbClr val="FF3300"/>
                </a:solidFill>
              </a:rPr>
              <a:t>Voraussetzungen werden vom System überprüft !!!</a:t>
            </a:r>
            <a:endParaRPr lang="de-D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  <p:bldP spid="12383" grpId="0"/>
      <p:bldP spid="3097" grpId="0"/>
      <p:bldP spid="30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BWZ			(Mo-Fr 8 -20h)</a:t>
            </a:r>
          </a:p>
          <a:p>
            <a:pPr lvl="1"/>
            <a:r>
              <a:rPr lang="en-US" dirty="0" smtClean="0"/>
              <a:t>Labor 1	(EG, </a:t>
            </a:r>
            <a:r>
              <a:rPr lang="en-US" dirty="0" err="1" smtClean="0"/>
              <a:t>Bauteil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/>
              <a:t>Labor 4 	(Keller,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r>
              <a:rPr lang="en-US" dirty="0" smtClean="0"/>
              <a:t>Byte-Bar 	(3. Stock,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http://www.univie.ac.at/ZID/pcr-standorte/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http://www.univie.ac.at/ZID/elearning-infos-studierende/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https://data.univie.ac.at/elearning-schulungen/#studierende</a:t>
            </a:r>
            <a:endParaRPr lang="en-US" dirty="0" smtClean="0"/>
          </a:p>
          <a:p>
            <a:pPr lvl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Grundzüge der BWL (20 ECTS)</a:t>
            </a:r>
            <a:br>
              <a:rPr lang="de-DE" dirty="0" smtClean="0"/>
            </a:br>
            <a:r>
              <a:rPr lang="de-DE" dirty="0" smtClean="0"/>
              <a:t>  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20.10.2011</a:t>
            </a:r>
            <a:r>
              <a:rPr lang="de-DE" dirty="0" smtClean="0"/>
              <a:t> möglich (2 Wochen)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dirty="0" smtClean="0"/>
              <a:t> leicht geblockt in 10 Einheiten von 10:00 – 12:00</a:t>
            </a:r>
          </a:p>
          <a:p>
            <a:pPr eaLnBrk="1" hangingPunct="1"/>
            <a:r>
              <a:rPr lang="de-DE" dirty="0" smtClean="0"/>
              <a:t> 2 volle Stunden mit 5-10 Minuten Pause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Zwischentest:                          </a:t>
            </a:r>
            <a:r>
              <a:rPr lang="de-DE" dirty="0" smtClean="0">
                <a:solidFill>
                  <a:srgbClr val="FF0000"/>
                </a:solidFill>
              </a:rPr>
              <a:t>18.11.2011</a:t>
            </a:r>
            <a:r>
              <a:rPr lang="de-DE" dirty="0" smtClean="0"/>
              <a:t>  15</a:t>
            </a:r>
            <a:r>
              <a:rPr lang="de-DE" baseline="30000" dirty="0" smtClean="0"/>
              <a:t>00</a:t>
            </a:r>
            <a:r>
              <a:rPr lang="de-DE" dirty="0" smtClean="0"/>
              <a:t>-17</a:t>
            </a:r>
            <a:r>
              <a:rPr lang="de-DE" baseline="30000" dirty="0" smtClean="0"/>
              <a:t>00</a:t>
            </a:r>
            <a:r>
              <a:rPr lang="de-DE" dirty="0" smtClean="0"/>
              <a:t>	   45%</a:t>
            </a:r>
          </a:p>
          <a:p>
            <a:pPr eaLnBrk="1" hangingPunct="1"/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: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19.01.2012</a:t>
            </a:r>
            <a:r>
              <a:rPr lang="de-DE" dirty="0" smtClean="0"/>
              <a:t>  10</a:t>
            </a:r>
            <a:r>
              <a:rPr lang="de-DE" baseline="30000" dirty="0" smtClean="0"/>
              <a:t>00</a:t>
            </a:r>
            <a:r>
              <a:rPr lang="de-DE" dirty="0" smtClean="0"/>
              <a:t>-12</a:t>
            </a:r>
            <a:r>
              <a:rPr lang="de-DE" baseline="30000" dirty="0" smtClean="0"/>
              <a:t>00</a:t>
            </a:r>
            <a:r>
              <a:rPr lang="de-DE" dirty="0" smtClean="0"/>
              <a:t>          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nicht den Besuch der Lehrveranstaltung       	(Anwesenheitspflicht!)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Donnerstag</a:t>
            </a:r>
            <a:r>
              <a:rPr lang="en-US" dirty="0" smtClean="0"/>
              <a:t> (Tag </a:t>
            </a:r>
            <a:r>
              <a:rPr lang="en-US" dirty="0" err="1" smtClean="0"/>
              <a:t>der</a:t>
            </a:r>
            <a:r>
              <a:rPr lang="en-US" dirty="0" smtClean="0"/>
              <a:t> LVA) 12:00 </a:t>
            </a:r>
          </a:p>
          <a:p>
            <a:pPr lvl="1">
              <a:tabLst>
                <a:tab pos="108000" algn="l"/>
                <a:tab pos="180000" algn="l"/>
              </a:tabLst>
            </a:pPr>
            <a:r>
              <a:rPr lang="en-US" dirty="0" smtClean="0"/>
              <a:t> </a:t>
            </a:r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                     7:45 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439</Words>
  <Application>Microsoft Office PowerPoint</Application>
  <PresentationFormat>Bildschirmpräsentation (4:3)</PresentationFormat>
  <Paragraphs>136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keinen Internetzugang?</vt:lpstr>
      <vt:lpstr>Hilfe zu Moodle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36</cp:revision>
  <dcterms:created xsi:type="dcterms:W3CDTF">2011-04-28T12:25:33Z</dcterms:created>
  <dcterms:modified xsi:type="dcterms:W3CDTF">2011-10-03T14:00:03Z</dcterms:modified>
</cp:coreProperties>
</file>